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5499" r:id="rId1"/>
    <p:sldMasterId id="2147485492" r:id="rId2"/>
    <p:sldMasterId id="2147485197" r:id="rId3"/>
    <p:sldMasterId id="2147485478" r:id="rId4"/>
    <p:sldMasterId id="2147485485" r:id="rId5"/>
    <p:sldMasterId id="2147485506" r:id="rId6"/>
  </p:sldMasterIdLst>
  <p:notesMasterIdLst>
    <p:notesMasterId r:id="rId32"/>
  </p:notesMasterIdLst>
  <p:handoutMasterIdLst>
    <p:handoutMasterId r:id="rId33"/>
  </p:handoutMasterIdLst>
  <p:sldIdLst>
    <p:sldId id="256" r:id="rId7"/>
    <p:sldId id="311" r:id="rId8"/>
    <p:sldId id="320" r:id="rId9"/>
    <p:sldId id="603" r:id="rId10"/>
    <p:sldId id="322" r:id="rId11"/>
    <p:sldId id="323" r:id="rId12"/>
    <p:sldId id="324" r:id="rId13"/>
    <p:sldId id="325" r:id="rId14"/>
    <p:sldId id="326" r:id="rId15"/>
    <p:sldId id="327" r:id="rId16"/>
    <p:sldId id="328" r:id="rId17"/>
    <p:sldId id="329" r:id="rId18"/>
    <p:sldId id="330" r:id="rId19"/>
    <p:sldId id="331" r:id="rId20"/>
    <p:sldId id="332" r:id="rId21"/>
    <p:sldId id="333" r:id="rId22"/>
    <p:sldId id="605" r:id="rId23"/>
    <p:sldId id="313" r:id="rId24"/>
    <p:sldId id="342" r:id="rId25"/>
    <p:sldId id="600" r:id="rId26"/>
    <p:sldId id="341" r:id="rId27"/>
    <p:sldId id="602" r:id="rId28"/>
    <p:sldId id="606" r:id="rId29"/>
    <p:sldId id="343" r:id="rId30"/>
    <p:sldId id="305" r:id="rId31"/>
  </p:sldIdLst>
  <p:sldSz cx="9144000" cy="6858000" type="screen4x3"/>
  <p:notesSz cx="9144000" cy="69802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Trebuchet MS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dia Novik" initials="NN" lastIdx="2" clrIdx="0">
    <p:extLst>
      <p:ext uri="{19B8F6BF-5375-455C-9EA6-DF929625EA0E}">
        <p15:presenceInfo xmlns:p15="http://schemas.microsoft.com/office/powerpoint/2012/main" userId="S-1-5-21-88094858-919529-1617787245-586934" providerId="AD"/>
      </p:ext>
    </p:extLst>
  </p:cmAuthor>
  <p:cmAuthor id="2" name="Silvia Carolina Lopez Rocha" initials="SCLR" lastIdx="8" clrIdx="1">
    <p:extLst>
      <p:ext uri="{19B8F6BF-5375-455C-9EA6-DF929625EA0E}">
        <p15:presenceInfo xmlns:p15="http://schemas.microsoft.com/office/powerpoint/2012/main" userId="S-1-5-21-88094858-919529-1617787245-651564" providerId="AD"/>
      </p:ext>
    </p:extLst>
  </p:cmAuthor>
  <p:cmAuthor id="3" name="Yuriy Valentinovich Avramov" initials="YVA" lastIdx="5" clrIdx="2">
    <p:extLst>
      <p:ext uri="{19B8F6BF-5375-455C-9EA6-DF929625EA0E}">
        <p15:presenceInfo xmlns:p15="http://schemas.microsoft.com/office/powerpoint/2012/main" userId="S-1-5-21-88094858-919529-1617787245-597721" providerId="AD"/>
      </p:ext>
    </p:extLst>
  </p:cmAuthor>
  <p:cmAuthor id="4" name="Ines Zabalbeitia Mugica" initials="IZM" lastIdx="5" clrIdx="3">
    <p:extLst>
      <p:ext uri="{19B8F6BF-5375-455C-9EA6-DF929625EA0E}">
        <p15:presenceInfo xmlns:p15="http://schemas.microsoft.com/office/powerpoint/2012/main" userId="S-1-5-21-88094858-919529-1617787245-4319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252B"/>
    <a:srgbClr val="6BBDF7"/>
    <a:srgbClr val="758495"/>
    <a:srgbClr val="EFE8E8"/>
    <a:srgbClr val="EAD3D5"/>
    <a:srgbClr val="D9646A"/>
    <a:srgbClr val="F2CBCD"/>
    <a:srgbClr val="E7F5F9"/>
    <a:srgbClr val="A3DCEC"/>
    <a:srgbClr val="C5E9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867" autoAdjust="0"/>
  </p:normalViewPr>
  <p:slideViewPr>
    <p:cSldViewPr snapToGrid="0" snapToObjects="1">
      <p:cViewPr>
        <p:scale>
          <a:sx n="80" d="100"/>
          <a:sy n="80" d="100"/>
        </p:scale>
        <p:origin x="152" y="-6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4" d="100"/>
          <a:sy n="84" d="100"/>
        </p:scale>
        <p:origin x="379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commentAuthors" Target="comment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fiz Qayib" userId="204b40031aa620bb" providerId="LiveId" clId="{6A70687E-DDCD-4F8E-A47F-A734AC7F204A}"/>
    <pc:docChg chg="undo custSel modSld">
      <pc:chgData name="Hafiz Qayib" userId="204b40031aa620bb" providerId="LiveId" clId="{6A70687E-DDCD-4F8E-A47F-A734AC7F204A}" dt="2019-08-16T15:09:25.064" v="6758" actId="6549"/>
      <pc:docMkLst>
        <pc:docMk/>
      </pc:docMkLst>
      <pc:sldChg chg="modSp">
        <pc:chgData name="Hafiz Qayib" userId="204b40031aa620bb" providerId="LiveId" clId="{6A70687E-DDCD-4F8E-A47F-A734AC7F204A}" dt="2019-08-15T13:28:24.404" v="3883" actId="6549"/>
        <pc:sldMkLst>
          <pc:docMk/>
          <pc:sldMk cId="107114939" sldId="313"/>
        </pc:sldMkLst>
        <pc:spChg chg="mod">
          <ac:chgData name="Hafiz Qayib" userId="204b40031aa620bb" providerId="LiveId" clId="{6A70687E-DDCD-4F8E-A47F-A734AC7F204A}" dt="2019-08-15T13:25:55.014" v="3752" actId="207"/>
          <ac:spMkLst>
            <pc:docMk/>
            <pc:sldMk cId="107114939" sldId="313"/>
            <ac:spMk id="2" creationId="{00000000-0000-0000-0000-000000000000}"/>
          </ac:spMkLst>
        </pc:spChg>
        <pc:spChg chg="mod">
          <ac:chgData name="Hafiz Qayib" userId="204b40031aa620bb" providerId="LiveId" clId="{6A70687E-DDCD-4F8E-A47F-A734AC7F204A}" dt="2019-08-15T13:26:26.494" v="3789" actId="20577"/>
          <ac:spMkLst>
            <pc:docMk/>
            <pc:sldMk cId="107114939" sldId="313"/>
            <ac:spMk id="13" creationId="{48CF7996-EA05-4D8C-B88E-21A6475ECA79}"/>
          </ac:spMkLst>
        </pc:spChg>
        <pc:graphicFrameChg chg="modGraphic">
          <ac:chgData name="Hafiz Qayib" userId="204b40031aa620bb" providerId="LiveId" clId="{6A70687E-DDCD-4F8E-A47F-A734AC7F204A}" dt="2019-08-15T13:28:24.404" v="3883" actId="6549"/>
          <ac:graphicFrameMkLst>
            <pc:docMk/>
            <pc:sldMk cId="107114939" sldId="313"/>
            <ac:graphicFrameMk id="26" creationId="{6F915132-715F-4A80-92CD-203904526211}"/>
          </ac:graphicFrameMkLst>
        </pc:graphicFrameChg>
      </pc:sldChg>
      <pc:sldChg chg="modSp">
        <pc:chgData name="Hafiz Qayib" userId="204b40031aa620bb" providerId="LiveId" clId="{6A70687E-DDCD-4F8E-A47F-A734AC7F204A}" dt="2019-08-15T05:42:23.282" v="729" actId="255"/>
        <pc:sldMkLst>
          <pc:docMk/>
          <pc:sldMk cId="4077092281" sldId="325"/>
        </pc:sldMkLst>
        <pc:spChg chg="mod">
          <ac:chgData name="Hafiz Qayib" userId="204b40031aa620bb" providerId="LiveId" clId="{6A70687E-DDCD-4F8E-A47F-A734AC7F204A}" dt="2019-08-15T05:41:40.067" v="724" actId="113"/>
          <ac:spMkLst>
            <pc:docMk/>
            <pc:sldMk cId="4077092281" sldId="325"/>
            <ac:spMk id="5" creationId="{00000000-0000-0000-0000-000000000000}"/>
          </ac:spMkLst>
        </pc:spChg>
        <pc:spChg chg="mod">
          <ac:chgData name="Hafiz Qayib" userId="204b40031aa620bb" providerId="LiveId" clId="{6A70687E-DDCD-4F8E-A47F-A734AC7F204A}" dt="2019-08-15T05:42:23.282" v="729" actId="255"/>
          <ac:spMkLst>
            <pc:docMk/>
            <pc:sldMk cId="4077092281" sldId="325"/>
            <ac:spMk id="6" creationId="{00000000-0000-0000-0000-000000000000}"/>
          </ac:spMkLst>
        </pc:spChg>
      </pc:sldChg>
      <pc:sldChg chg="modSp">
        <pc:chgData name="Hafiz Qayib" userId="204b40031aa620bb" providerId="LiveId" clId="{6A70687E-DDCD-4F8E-A47F-A734AC7F204A}" dt="2019-08-15T05:41:31.228" v="723" actId="113"/>
        <pc:sldMkLst>
          <pc:docMk/>
          <pc:sldMk cId="4167216831" sldId="326"/>
        </pc:sldMkLst>
        <pc:spChg chg="mod">
          <ac:chgData name="Hafiz Qayib" userId="204b40031aa620bb" providerId="LiveId" clId="{6A70687E-DDCD-4F8E-A47F-A734AC7F204A}" dt="2019-08-15T05:41:31.228" v="723" actId="113"/>
          <ac:spMkLst>
            <pc:docMk/>
            <pc:sldMk cId="4167216831" sldId="326"/>
            <ac:spMk id="2" creationId="{00000000-0000-0000-0000-000000000000}"/>
          </ac:spMkLst>
        </pc:spChg>
      </pc:sldChg>
      <pc:sldChg chg="modSp">
        <pc:chgData name="Hafiz Qayib" userId="204b40031aa620bb" providerId="LiveId" clId="{6A70687E-DDCD-4F8E-A47F-A734AC7F204A}" dt="2019-08-15T05:41:53.954" v="726" actId="20577"/>
        <pc:sldMkLst>
          <pc:docMk/>
          <pc:sldMk cId="4251641313" sldId="327"/>
        </pc:sldMkLst>
        <pc:spChg chg="mod">
          <ac:chgData name="Hafiz Qayib" userId="204b40031aa620bb" providerId="LiveId" clId="{6A70687E-DDCD-4F8E-A47F-A734AC7F204A}" dt="2019-08-15T05:41:53.954" v="726" actId="20577"/>
          <ac:spMkLst>
            <pc:docMk/>
            <pc:sldMk cId="4251641313" sldId="327"/>
            <ac:spMk id="7" creationId="{00000000-0000-0000-0000-000000000000}"/>
          </ac:spMkLst>
        </pc:spChg>
        <pc:spChg chg="mod">
          <ac:chgData name="Hafiz Qayib" userId="204b40031aa620bb" providerId="LiveId" clId="{6A70687E-DDCD-4F8E-A47F-A734AC7F204A}" dt="2019-08-15T05:40:09.887" v="713" actId="255"/>
          <ac:spMkLst>
            <pc:docMk/>
            <pc:sldMk cId="4251641313" sldId="327"/>
            <ac:spMk id="11" creationId="{00000000-0000-0000-0000-000000000000}"/>
          </ac:spMkLst>
        </pc:spChg>
      </pc:sldChg>
      <pc:sldChg chg="modSp">
        <pc:chgData name="Hafiz Qayib" userId="204b40031aa620bb" providerId="LiveId" clId="{6A70687E-DDCD-4F8E-A47F-A734AC7F204A}" dt="2019-08-15T05:42:00.082" v="728" actId="20577"/>
        <pc:sldMkLst>
          <pc:docMk/>
          <pc:sldMk cId="2892151012" sldId="328"/>
        </pc:sldMkLst>
        <pc:spChg chg="mod">
          <ac:chgData name="Hafiz Qayib" userId="204b40031aa620bb" providerId="LiveId" clId="{6A70687E-DDCD-4F8E-A47F-A734AC7F204A}" dt="2019-08-15T05:42:00.082" v="728" actId="20577"/>
          <ac:spMkLst>
            <pc:docMk/>
            <pc:sldMk cId="2892151012" sldId="328"/>
            <ac:spMk id="2" creationId="{00000000-0000-0000-0000-000000000000}"/>
          </ac:spMkLst>
        </pc:spChg>
      </pc:sldChg>
      <pc:sldChg chg="modSp">
        <pc:chgData name="Hafiz Qayib" userId="204b40031aa620bb" providerId="LiveId" clId="{6A70687E-DDCD-4F8E-A47F-A734AC7F204A}" dt="2019-08-15T05:42:36.025" v="730" actId="255"/>
        <pc:sldMkLst>
          <pc:docMk/>
          <pc:sldMk cId="2189738999" sldId="329"/>
        </pc:sldMkLst>
        <pc:spChg chg="mod">
          <ac:chgData name="Hafiz Qayib" userId="204b40031aa620bb" providerId="LiveId" clId="{6A70687E-DDCD-4F8E-A47F-A734AC7F204A}" dt="2019-08-15T05:42:36.025" v="730" actId="255"/>
          <ac:spMkLst>
            <pc:docMk/>
            <pc:sldMk cId="2189738999" sldId="329"/>
            <ac:spMk id="5" creationId="{00000000-0000-0000-0000-000000000000}"/>
          </ac:spMkLst>
        </pc:spChg>
        <pc:spChg chg="mod">
          <ac:chgData name="Hafiz Qayib" userId="204b40031aa620bb" providerId="LiveId" clId="{6A70687E-DDCD-4F8E-A47F-A734AC7F204A}" dt="2019-08-15T05:40:59.091" v="715" actId="113"/>
          <ac:spMkLst>
            <pc:docMk/>
            <pc:sldMk cId="2189738999" sldId="329"/>
            <ac:spMk id="6" creationId="{00000000-0000-0000-0000-000000000000}"/>
          </ac:spMkLst>
        </pc:spChg>
      </pc:sldChg>
      <pc:sldChg chg="modSp">
        <pc:chgData name="Hafiz Qayib" userId="204b40031aa620bb" providerId="LiveId" clId="{6A70687E-DDCD-4F8E-A47F-A734AC7F204A}" dt="2019-08-15T05:13:22.762" v="269" actId="6549"/>
        <pc:sldMkLst>
          <pc:docMk/>
          <pc:sldMk cId="2455198269" sldId="330"/>
        </pc:sldMkLst>
        <pc:graphicFrameChg chg="mod modGraphic">
          <ac:chgData name="Hafiz Qayib" userId="204b40031aa620bb" providerId="LiveId" clId="{6A70687E-DDCD-4F8E-A47F-A734AC7F204A}" dt="2019-08-15T05:13:22.762" v="269" actId="6549"/>
          <ac:graphicFrameMkLst>
            <pc:docMk/>
            <pc:sldMk cId="2455198269" sldId="330"/>
            <ac:graphicFrameMk id="5" creationId="{00000000-0000-0000-0000-000000000000}"/>
          </ac:graphicFrameMkLst>
        </pc:graphicFrameChg>
      </pc:sldChg>
      <pc:sldChg chg="modSp">
        <pc:chgData name="Hafiz Qayib" userId="204b40031aa620bb" providerId="LiveId" clId="{6A70687E-DDCD-4F8E-A47F-A734AC7F204A}" dt="2019-08-15T05:44:15.779" v="811" actId="207"/>
        <pc:sldMkLst>
          <pc:docMk/>
          <pc:sldMk cId="480082206" sldId="331"/>
        </pc:sldMkLst>
        <pc:spChg chg="mod">
          <ac:chgData name="Hafiz Qayib" userId="204b40031aa620bb" providerId="LiveId" clId="{6A70687E-DDCD-4F8E-A47F-A734AC7F204A}" dt="2019-08-15T05:44:15.779" v="811" actId="207"/>
          <ac:spMkLst>
            <pc:docMk/>
            <pc:sldMk cId="480082206" sldId="331"/>
            <ac:spMk id="3" creationId="{00000000-0000-0000-0000-000000000000}"/>
          </ac:spMkLst>
        </pc:spChg>
        <pc:spChg chg="mod">
          <ac:chgData name="Hafiz Qayib" userId="204b40031aa620bb" providerId="LiveId" clId="{6A70687E-DDCD-4F8E-A47F-A734AC7F204A}" dt="2019-08-15T05:14:19.630" v="274" actId="2711"/>
          <ac:spMkLst>
            <pc:docMk/>
            <pc:sldMk cId="480082206" sldId="331"/>
            <ac:spMk id="4" creationId="{00000000-0000-0000-0000-000000000000}"/>
          </ac:spMkLst>
        </pc:spChg>
        <pc:spChg chg="mod">
          <ac:chgData name="Hafiz Qayib" userId="204b40031aa620bb" providerId="LiveId" clId="{6A70687E-DDCD-4F8E-A47F-A734AC7F204A}" dt="2019-08-15T05:28:47.335" v="367" actId="113"/>
          <ac:spMkLst>
            <pc:docMk/>
            <pc:sldMk cId="480082206" sldId="331"/>
            <ac:spMk id="5" creationId="{00000000-0000-0000-0000-000000000000}"/>
          </ac:spMkLst>
        </pc:spChg>
      </pc:sldChg>
      <pc:sldChg chg="modSp">
        <pc:chgData name="Hafiz Qayib" userId="204b40031aa620bb" providerId="LiveId" clId="{6A70687E-DDCD-4F8E-A47F-A734AC7F204A}" dt="2019-08-15T13:17:19.091" v="3637" actId="20577"/>
        <pc:sldMkLst>
          <pc:docMk/>
          <pc:sldMk cId="1109532820" sldId="332"/>
        </pc:sldMkLst>
        <pc:spChg chg="mod">
          <ac:chgData name="Hafiz Qayib" userId="204b40031aa620bb" providerId="LiveId" clId="{6A70687E-DDCD-4F8E-A47F-A734AC7F204A}" dt="2019-08-15T05:39:35.211" v="712" actId="1076"/>
          <ac:spMkLst>
            <pc:docMk/>
            <pc:sldMk cId="1109532820" sldId="332"/>
            <ac:spMk id="2" creationId="{00000000-0000-0000-0000-000000000000}"/>
          </ac:spMkLst>
        </pc:spChg>
        <pc:spChg chg="mod">
          <ac:chgData name="Hafiz Qayib" userId="204b40031aa620bb" providerId="LiveId" clId="{6A70687E-DDCD-4F8E-A47F-A734AC7F204A}" dt="2019-08-15T05:39:23.304" v="710" actId="2711"/>
          <ac:spMkLst>
            <pc:docMk/>
            <pc:sldMk cId="1109532820" sldId="332"/>
            <ac:spMk id="4" creationId="{00000000-0000-0000-0000-000000000000}"/>
          </ac:spMkLst>
        </pc:spChg>
        <pc:graphicFrameChg chg="mod modGraphic">
          <ac:chgData name="Hafiz Qayib" userId="204b40031aa620bb" providerId="LiveId" clId="{6A70687E-DDCD-4F8E-A47F-A734AC7F204A}" dt="2019-08-15T13:17:19.091" v="3637" actId="20577"/>
          <ac:graphicFrameMkLst>
            <pc:docMk/>
            <pc:sldMk cId="1109532820" sldId="332"/>
            <ac:graphicFrameMk id="6" creationId="{00000000-0000-0000-0000-000000000000}"/>
          </ac:graphicFrameMkLst>
        </pc:graphicFrameChg>
      </pc:sldChg>
      <pc:sldChg chg="modSp">
        <pc:chgData name="Hafiz Qayib" userId="204b40031aa620bb" providerId="LiveId" clId="{6A70687E-DDCD-4F8E-A47F-A734AC7F204A}" dt="2019-08-15T13:20:30.346" v="3683" actId="6549"/>
        <pc:sldMkLst>
          <pc:docMk/>
          <pc:sldMk cId="3235096093" sldId="333"/>
        </pc:sldMkLst>
        <pc:spChg chg="mod">
          <ac:chgData name="Hafiz Qayib" userId="204b40031aa620bb" providerId="LiveId" clId="{6A70687E-DDCD-4F8E-A47F-A734AC7F204A}" dt="2019-08-15T10:54:48.817" v="2003" actId="20577"/>
          <ac:spMkLst>
            <pc:docMk/>
            <pc:sldMk cId="3235096093" sldId="333"/>
            <ac:spMk id="3" creationId="{00000000-0000-0000-0000-000000000000}"/>
          </ac:spMkLst>
        </pc:spChg>
        <pc:spChg chg="mod">
          <ac:chgData name="Hafiz Qayib" userId="204b40031aa620bb" providerId="LiveId" clId="{6A70687E-DDCD-4F8E-A47F-A734AC7F204A}" dt="2019-08-15T13:18:04.257" v="3647" actId="20577"/>
          <ac:spMkLst>
            <pc:docMk/>
            <pc:sldMk cId="3235096093" sldId="333"/>
            <ac:spMk id="6" creationId="{00000000-0000-0000-0000-000000000000}"/>
          </ac:spMkLst>
        </pc:spChg>
        <pc:spChg chg="mod">
          <ac:chgData name="Hafiz Qayib" userId="204b40031aa620bb" providerId="LiveId" clId="{6A70687E-DDCD-4F8E-A47F-A734AC7F204A}" dt="2019-08-15T10:53:02.070" v="1930" actId="2711"/>
          <ac:spMkLst>
            <pc:docMk/>
            <pc:sldMk cId="3235096093" sldId="333"/>
            <ac:spMk id="7" creationId="{00000000-0000-0000-0000-000000000000}"/>
          </ac:spMkLst>
        </pc:spChg>
        <pc:graphicFrameChg chg="mod modGraphic">
          <ac:chgData name="Hafiz Qayib" userId="204b40031aa620bb" providerId="LiveId" clId="{6A70687E-DDCD-4F8E-A47F-A734AC7F204A}" dt="2019-08-15T13:20:30.346" v="3683" actId="6549"/>
          <ac:graphicFrameMkLst>
            <pc:docMk/>
            <pc:sldMk cId="3235096093" sldId="333"/>
            <ac:graphicFrameMk id="4" creationId="{00000000-0000-0000-0000-000000000000}"/>
          </ac:graphicFrameMkLst>
        </pc:graphicFrameChg>
      </pc:sldChg>
      <pc:sldChg chg="modSp">
        <pc:chgData name="Hafiz Qayib" userId="204b40031aa620bb" providerId="LiveId" clId="{6A70687E-DDCD-4F8E-A47F-A734AC7F204A}" dt="2019-08-16T15:09:25.064" v="6758" actId="6549"/>
        <pc:sldMkLst>
          <pc:docMk/>
          <pc:sldMk cId="2009973766" sldId="341"/>
        </pc:sldMkLst>
        <pc:spChg chg="mod">
          <ac:chgData name="Hafiz Qayib" userId="204b40031aa620bb" providerId="LiveId" clId="{6A70687E-DDCD-4F8E-A47F-A734AC7F204A}" dt="2019-08-16T15:09:25.064" v="6758" actId="6549"/>
          <ac:spMkLst>
            <pc:docMk/>
            <pc:sldMk cId="2009973766" sldId="341"/>
            <ac:spMk id="10" creationId="{00000000-0000-0000-0000-000000000000}"/>
          </ac:spMkLst>
        </pc:spChg>
      </pc:sldChg>
      <pc:sldChg chg="modSp">
        <pc:chgData name="Hafiz Qayib" userId="204b40031aa620bb" providerId="LiveId" clId="{6A70687E-DDCD-4F8E-A47F-A734AC7F204A}" dt="2019-08-16T14:50:58.432" v="6416" actId="6549"/>
        <pc:sldMkLst>
          <pc:docMk/>
          <pc:sldMk cId="727040690" sldId="342"/>
        </pc:sldMkLst>
        <pc:spChg chg="mod">
          <ac:chgData name="Hafiz Qayib" userId="204b40031aa620bb" providerId="LiveId" clId="{6A70687E-DDCD-4F8E-A47F-A734AC7F204A}" dt="2019-08-15T13:30:41.945" v="3884" actId="2711"/>
          <ac:spMkLst>
            <pc:docMk/>
            <pc:sldMk cId="727040690" sldId="342"/>
            <ac:spMk id="4" creationId="{00000000-0000-0000-0000-000000000000}"/>
          </ac:spMkLst>
        </pc:spChg>
        <pc:spChg chg="mod">
          <ac:chgData name="Hafiz Qayib" userId="204b40031aa620bb" providerId="LiveId" clId="{6A70687E-DDCD-4F8E-A47F-A734AC7F204A}" dt="2019-08-15T13:49:11.469" v="4221" actId="6549"/>
          <ac:spMkLst>
            <pc:docMk/>
            <pc:sldMk cId="727040690" sldId="342"/>
            <ac:spMk id="5" creationId="{00000000-0000-0000-0000-000000000000}"/>
          </ac:spMkLst>
        </pc:spChg>
        <pc:spChg chg="mod">
          <ac:chgData name="Hafiz Qayib" userId="204b40031aa620bb" providerId="LiveId" clId="{6A70687E-DDCD-4F8E-A47F-A734AC7F204A}" dt="2019-08-15T13:30:41.945" v="3884" actId="2711"/>
          <ac:spMkLst>
            <pc:docMk/>
            <pc:sldMk cId="727040690" sldId="342"/>
            <ac:spMk id="6" creationId="{2AFF7CAA-91DE-44E9-9DD6-C1BD40E8AE30}"/>
          </ac:spMkLst>
        </pc:spChg>
        <pc:graphicFrameChg chg="mod modGraphic">
          <ac:chgData name="Hafiz Qayib" userId="204b40031aa620bb" providerId="LiveId" clId="{6A70687E-DDCD-4F8E-A47F-A734AC7F204A}" dt="2019-08-16T14:50:58.432" v="6416" actId="6549"/>
          <ac:graphicFrameMkLst>
            <pc:docMk/>
            <pc:sldMk cId="727040690" sldId="342"/>
            <ac:graphicFrameMk id="7" creationId="{00000000-0000-0000-0000-000000000000}"/>
          </ac:graphicFrameMkLst>
        </pc:graphicFrameChg>
      </pc:sldChg>
      <pc:sldChg chg="modSp">
        <pc:chgData name="Hafiz Qayib" userId="204b40031aa620bb" providerId="LiveId" clId="{6A70687E-DDCD-4F8E-A47F-A734AC7F204A}" dt="2019-08-16T14:52:15.076" v="6419" actId="207"/>
        <pc:sldMkLst>
          <pc:docMk/>
          <pc:sldMk cId="2273231451" sldId="600"/>
        </pc:sldMkLst>
        <pc:spChg chg="mod">
          <ac:chgData name="Hafiz Qayib" userId="204b40031aa620bb" providerId="LiveId" clId="{6A70687E-DDCD-4F8E-A47F-A734AC7F204A}" dt="2019-08-16T14:52:15.076" v="6419" actId="207"/>
          <ac:spMkLst>
            <pc:docMk/>
            <pc:sldMk cId="2273231451" sldId="600"/>
            <ac:spMk id="3" creationId="{00000000-0000-0000-0000-000000000000}"/>
          </ac:spMkLst>
        </pc:spChg>
      </pc:sldChg>
      <pc:sldChg chg="modSp">
        <pc:chgData name="Hafiz Qayib" userId="204b40031aa620bb" providerId="LiveId" clId="{6A70687E-DDCD-4F8E-A47F-A734AC7F204A}" dt="2019-08-16T14:57:55.419" v="6431" actId="6549"/>
        <pc:sldMkLst>
          <pc:docMk/>
          <pc:sldMk cId="2222633187" sldId="602"/>
        </pc:sldMkLst>
        <pc:spChg chg="mod">
          <ac:chgData name="Hafiz Qayib" userId="204b40031aa620bb" providerId="LiveId" clId="{6A70687E-DDCD-4F8E-A47F-A734AC7F204A}" dt="2019-08-16T14:57:55.419" v="6431" actId="6549"/>
          <ac:spMkLst>
            <pc:docMk/>
            <pc:sldMk cId="2222633187" sldId="602"/>
            <ac:spMk id="120" creationId="{00000000-0000-0000-0000-000000000000}"/>
          </ac:spMkLst>
        </pc:spChg>
      </pc:sldChg>
      <pc:sldChg chg="modSp">
        <pc:chgData name="Hafiz Qayib" userId="204b40031aa620bb" providerId="LiveId" clId="{6A70687E-DDCD-4F8E-A47F-A734AC7F204A}" dt="2019-08-15T13:21:36.371" v="3686" actId="207"/>
        <pc:sldMkLst>
          <pc:docMk/>
          <pc:sldMk cId="2909361692" sldId="605"/>
        </pc:sldMkLst>
        <pc:spChg chg="mod">
          <ac:chgData name="Hafiz Qayib" userId="204b40031aa620bb" providerId="LiveId" clId="{6A70687E-DDCD-4F8E-A47F-A734AC7F204A}" dt="2019-08-15T13:21:36.371" v="3686" actId="207"/>
          <ac:spMkLst>
            <pc:docMk/>
            <pc:sldMk cId="2909361692" sldId="605"/>
            <ac:spMk id="3" creationId="{00000000-0000-0000-0000-000000000000}"/>
          </ac:spMkLst>
        </pc:spChg>
      </pc:sldChg>
      <pc:sldChg chg="modSp">
        <pc:chgData name="Hafiz Qayib" userId="204b40031aa620bb" providerId="LiveId" clId="{6A70687E-DDCD-4F8E-A47F-A734AC7F204A}" dt="2019-08-16T15:07:05.944" v="6750" actId="6549"/>
        <pc:sldMkLst>
          <pc:docMk/>
          <pc:sldMk cId="3933577723" sldId="606"/>
        </pc:sldMkLst>
        <pc:spChg chg="mod">
          <ac:chgData name="Hafiz Qayib" userId="204b40031aa620bb" providerId="LiveId" clId="{6A70687E-DDCD-4F8E-A47F-A734AC7F204A}" dt="2019-08-16T15:07:05.944" v="6750" actId="6549"/>
          <ac:spMkLst>
            <pc:docMk/>
            <pc:sldMk cId="3933577723" sldId="606"/>
            <ac:spMk id="2" creationId="{6DFFFC36-2210-4B83-B50A-96625F229556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6476316268375014E-2"/>
          <c:y val="1.4351472766215864E-2"/>
          <c:w val="0.96704736746324993"/>
          <c:h val="0.95694558170135235"/>
        </c:manualLayout>
      </c:layout>
      <c:barChart>
        <c:barDir val="bar"/>
        <c:grouping val="percentStack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Sheet1!$A$2:$A$11</c:f>
              <c:strCache>
                <c:ptCount val="10"/>
                <c:pt idx="0">
                  <c:v>New Zealand</c:v>
                </c:pt>
                <c:pt idx="1">
                  <c:v>Rwanda</c:v>
                </c:pt>
                <c:pt idx="2">
                  <c:v>Lithuania</c:v>
                </c:pt>
                <c:pt idx="3">
                  <c:v>Georgia</c:v>
                </c:pt>
                <c:pt idx="4">
                  <c:v>Belarus</c:v>
                </c:pt>
                <c:pt idx="5">
                  <c:v>Estonia</c:v>
                </c:pt>
                <c:pt idx="6">
                  <c:v>United Arab Emirates</c:v>
                </c:pt>
                <c:pt idx="7">
                  <c:v>Kyrgyz Republic</c:v>
                </c:pt>
                <c:pt idx="8">
                  <c:v>Slovak Republic</c:v>
                </c:pt>
                <c:pt idx="9">
                  <c:v>Sweden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94.89</c:v>
                </c:pt>
                <c:pt idx="1">
                  <c:v>93.7</c:v>
                </c:pt>
                <c:pt idx="2">
                  <c:v>92.96</c:v>
                </c:pt>
                <c:pt idx="3">
                  <c:v>92.86</c:v>
                </c:pt>
                <c:pt idx="4">
                  <c:v>92.19</c:v>
                </c:pt>
                <c:pt idx="5">
                  <c:v>91.02</c:v>
                </c:pt>
                <c:pt idx="6">
                  <c:v>90.88</c:v>
                </c:pt>
                <c:pt idx="7">
                  <c:v>90.27</c:v>
                </c:pt>
                <c:pt idx="8">
                  <c:v>90.17</c:v>
                </c:pt>
                <c:pt idx="9">
                  <c:v>90.11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CA-4DA4-AFDC-66D978EBCD97}"/>
            </c:ext>
          </c:extLst>
        </c:ser>
        <c:ser>
          <c:idx val="1"/>
          <c:order val="1"/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Sheet1!$A$2:$A$11</c:f>
              <c:strCache>
                <c:ptCount val="10"/>
                <c:pt idx="0">
                  <c:v>New Zealand</c:v>
                </c:pt>
                <c:pt idx="1">
                  <c:v>Rwanda</c:v>
                </c:pt>
                <c:pt idx="2">
                  <c:v>Lithuania</c:v>
                </c:pt>
                <c:pt idx="3">
                  <c:v>Georgia</c:v>
                </c:pt>
                <c:pt idx="4">
                  <c:v>Belarus</c:v>
                </c:pt>
                <c:pt idx="5">
                  <c:v>Estonia</c:v>
                </c:pt>
                <c:pt idx="6">
                  <c:v>United Arab Emirates</c:v>
                </c:pt>
                <c:pt idx="7">
                  <c:v>Kyrgyz Republic</c:v>
                </c:pt>
                <c:pt idx="8">
                  <c:v>Slovak Republic</c:v>
                </c:pt>
                <c:pt idx="9">
                  <c:v>Sweden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5.1099999999999994</c:v>
                </c:pt>
                <c:pt idx="1">
                  <c:v>6.2999999999999972</c:v>
                </c:pt>
                <c:pt idx="2">
                  <c:v>7.0400000000000063</c:v>
                </c:pt>
                <c:pt idx="3">
                  <c:v>7.1400000000000006</c:v>
                </c:pt>
                <c:pt idx="4">
                  <c:v>7.8100000000000023</c:v>
                </c:pt>
                <c:pt idx="5">
                  <c:v>8.980000000000004</c:v>
                </c:pt>
                <c:pt idx="6">
                  <c:v>9.1200000000000045</c:v>
                </c:pt>
                <c:pt idx="7">
                  <c:v>9.730000000000004</c:v>
                </c:pt>
                <c:pt idx="8">
                  <c:v>9.8299999999999983</c:v>
                </c:pt>
                <c:pt idx="9">
                  <c:v>9.89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CA-4DA4-AFDC-66D978EBCD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"/>
        <c:overlap val="100"/>
        <c:axId val="1739409968"/>
        <c:axId val="1716442800"/>
      </c:barChart>
      <c:catAx>
        <c:axId val="1739409968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1716442800"/>
        <c:crosses val="autoZero"/>
        <c:auto val="1"/>
        <c:lblAlgn val="ctr"/>
        <c:lblOffset val="100"/>
        <c:noMultiLvlLbl val="0"/>
      </c:catAx>
      <c:valAx>
        <c:axId val="1716442800"/>
        <c:scaling>
          <c:orientation val="minMax"/>
          <c:min val="0"/>
        </c:scaling>
        <c:delete val="1"/>
        <c:axPos val="t"/>
        <c:numFmt formatCode="0%" sourceLinked="1"/>
        <c:majorTickMark val="none"/>
        <c:minorTickMark val="none"/>
        <c:tickLblPos val="nextTo"/>
        <c:crossAx val="1739409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029473253497258"/>
          <c:y val="3.6515748031496063E-2"/>
          <c:w val="0.55520267857339278"/>
          <c:h val="0.9269685039370079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50000">
                  <a:srgbClr val="01628F"/>
                </a:gs>
                <a:gs pos="10000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84.63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06-4972-8FC8-09E88E0921B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15.370000000000005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06-4972-8FC8-09E88E0921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6"/>
        <c:overlap val="100"/>
        <c:axId val="371790112"/>
        <c:axId val="371790504"/>
      </c:barChart>
      <c:catAx>
        <c:axId val="3717901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71790504"/>
        <c:crosses val="autoZero"/>
        <c:auto val="1"/>
        <c:lblAlgn val="ctr"/>
        <c:lblOffset val="100"/>
        <c:noMultiLvlLbl val="0"/>
      </c:catAx>
      <c:valAx>
        <c:axId val="371790504"/>
        <c:scaling>
          <c:orientation val="minMax"/>
          <c:max val="1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021F4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21F43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371790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21F43"/>
          </a:solidFill>
          <a:latin typeface="Andes" panose="02000000000000000000" pitchFamily="50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r>
              <a:rPr lang="az-Latn-AZ" sz="1600" b="0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İndikatorun komponentləri</a:t>
            </a:r>
            <a:r>
              <a:rPr lang="az-Latn-AZ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üzrə nəticələr</a:t>
            </a:r>
            <a:endParaRPr lang="en-US" sz="1600" b="0" dirty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7791081686624359"/>
          <c:y val="9.5024699483675049E-2"/>
          <c:w val="0.47349744776595415"/>
          <c:h val="0.7862635488586222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Procedures</c:v>
                </c:pt>
                <c:pt idx="1">
                  <c:v>Cost</c:v>
                </c:pt>
                <c:pt idx="2">
                  <c:v>Quality of land administration</c:v>
                </c:pt>
                <c:pt idx="3">
                  <c:v>Time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83.332999999999998</c:v>
                </c:pt>
                <c:pt idx="1">
                  <c:v>99.003690000000006</c:v>
                </c:pt>
                <c:pt idx="2">
                  <c:v>58.333300000000001</c:v>
                </c:pt>
                <c:pt idx="3">
                  <c:v>97.84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E3-4DAB-A4A5-7D3639F7C7D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Procedures</c:v>
                </c:pt>
                <c:pt idx="1">
                  <c:v>Cost</c:v>
                </c:pt>
                <c:pt idx="2">
                  <c:v>Quality of land administration</c:v>
                </c:pt>
                <c:pt idx="3">
                  <c:v>Time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16.667000000000002</c:v>
                </c:pt>
                <c:pt idx="1">
                  <c:v>0.99630999999999403</c:v>
                </c:pt>
                <c:pt idx="2">
                  <c:v>41.666699999999999</c:v>
                </c:pt>
                <c:pt idx="3">
                  <c:v>2.1599999999999966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E3-4DAB-A4A5-7D3639F7C7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1791288"/>
        <c:axId val="371791680"/>
      </c:barChart>
      <c:catAx>
        <c:axId val="371791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en-US"/>
          </a:p>
        </c:txPr>
        <c:crossAx val="371791680"/>
        <c:crosses val="autoZero"/>
        <c:auto val="1"/>
        <c:lblAlgn val="ctr"/>
        <c:lblOffset val="100"/>
        <c:noMultiLvlLbl val="0"/>
      </c:catAx>
      <c:valAx>
        <c:axId val="371791680"/>
        <c:scaling>
          <c:orientation val="minMax"/>
          <c:max val="10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dirty="0"/>
                  <a:t>Score</a:t>
                </a:r>
              </a:p>
            </c:rich>
          </c:tx>
          <c:layout>
            <c:manualLayout>
              <c:xMode val="edge"/>
              <c:yMode val="edge"/>
              <c:x val="0.64286319941634051"/>
              <c:y val="0.9512216973671822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1791288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az-Latn-AZ" sz="1600" b="0" i="0" u="none" strike="noStrike" baseline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Torpaq inzibatçılığı keyfiyyəti indeksi</a:t>
            </a:r>
            <a:r>
              <a:rPr lang="en-US" sz="1600" b="0" i="0" u="none" strike="noStrike" baseline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(0-30)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Index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030-4C1A-8403-A34B06A35AB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CF9-4201-853C-D59955EF73C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CF9-4201-853C-D59955EF73CB}"/>
              </c:ext>
            </c:extLst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308-42BF-A097-BCA229641FCB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CF9-4201-853C-D59955EF73CB}"/>
              </c:ext>
            </c:extLst>
          </c:dPt>
          <c:cat>
            <c:strRef>
              <c:f>Sheet1!$A$2:$A$6</c:f>
              <c:strCache>
                <c:ptCount val="5"/>
                <c:pt idx="0">
                  <c:v>Russia    </c:v>
                </c:pt>
                <c:pt idx="1">
                  <c:v>Georgia    </c:v>
                </c:pt>
                <c:pt idx="2">
                  <c:v>Armenia   </c:v>
                </c:pt>
                <c:pt idx="3">
                  <c:v>Bulgaria   </c:v>
                </c:pt>
                <c:pt idx="4">
                  <c:v>Azerbaijan    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26</c:v>
                </c:pt>
                <c:pt idx="1">
                  <c:v>21.5</c:v>
                </c:pt>
                <c:pt idx="2">
                  <c:v>20.5</c:v>
                </c:pt>
                <c:pt idx="3">
                  <c:v>19</c:v>
                </c:pt>
                <c:pt idx="4">
                  <c:v>17.5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CF9-4201-853C-D59955EF73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371795208"/>
        <c:axId val="371795600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Regional Average (Europe &amp; Central Asia)</c:v>
                </c:pt>
              </c:strCache>
            </c:strRef>
          </c:tx>
          <c:spPr>
            <a:ln w="19050" cap="rnd">
              <a:solidFill>
                <a:schemeClr val="accent3"/>
              </a:solidFill>
              <a:prstDash val="sysDot"/>
              <a:round/>
            </a:ln>
            <a:effectLst/>
          </c:spPr>
          <c:marker>
            <c:symbol val="none"/>
          </c:marker>
          <c:dPt>
            <c:idx val="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7-5CF9-4201-853C-D59955EF73CB}"/>
              </c:ext>
            </c:extLst>
          </c:dPt>
          <c:dLbls>
            <c:dLbl>
              <c:idx val="0"/>
              <c:layout>
                <c:manualLayout>
                  <c:x val="-4.4966662992322153E-3"/>
                  <c:y val="-7.135855273963252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50" b="0" i="0" u="none" strike="noStrike" kern="1200" baseline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100" dirty="0" err="1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Avropa</a:t>
                    </a:r>
                    <a:r>
                      <a:rPr lang="en-US" sz="11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 </a:t>
                    </a:r>
                    <a:r>
                      <a:rPr lang="en-US" sz="1100" dirty="0" err="1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və</a:t>
                    </a:r>
                    <a:r>
                      <a:rPr lang="en-US" sz="11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 </a:t>
                    </a:r>
                    <a:r>
                      <a:rPr lang="en-US" sz="1100" dirty="0" err="1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Mərkəzi</a:t>
                    </a:r>
                    <a:r>
                      <a:rPr lang="en-US" sz="11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 </a:t>
                    </a:r>
                    <a:r>
                      <a:rPr lang="en-US" sz="1100" dirty="0" err="1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Asiya</a:t>
                    </a:r>
                    <a:r>
                      <a:rPr lang="en-US" sz="1100" baseline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 </a:t>
                    </a:r>
                    <a:r>
                      <a:rPr lang="en-US" sz="1100" baseline="0" dirty="0" err="1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regionunun</a:t>
                    </a:r>
                    <a:r>
                      <a:rPr lang="en-US" sz="1100" baseline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 </a:t>
                    </a:r>
                    <a:r>
                      <a:rPr lang="en-US" sz="1100" baseline="0" dirty="0" err="1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ortalaması</a:t>
                    </a:r>
                    <a:endParaRPr lang="en-US" sz="11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67330983483623463"/>
                      <c:h val="0.174553998240024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5CF9-4201-853C-D59955EF73C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CF9-4201-853C-D59955EF73C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CF9-4201-853C-D59955EF73C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CF9-4201-853C-D59955EF73C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CF9-4201-853C-D59955EF73C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CF9-4201-853C-D59955EF73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Russia    </c:v>
                </c:pt>
                <c:pt idx="1">
                  <c:v>Georgia    </c:v>
                </c:pt>
                <c:pt idx="2">
                  <c:v>Armenia   </c:v>
                </c:pt>
                <c:pt idx="3">
                  <c:v>Bulgaria   </c:v>
                </c:pt>
                <c:pt idx="4">
                  <c:v>Azerbaijan    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19.600000000000001</c:v>
                </c:pt>
                <c:pt idx="1">
                  <c:v>19.600000000000001</c:v>
                </c:pt>
                <c:pt idx="2">
                  <c:v>19.600000000000001</c:v>
                </c:pt>
                <c:pt idx="3">
                  <c:v>19.600000000000001</c:v>
                </c:pt>
                <c:pt idx="4">
                  <c:v>19.600000000000001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5CF9-4201-853C-D59955EF73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1795208"/>
        <c:axId val="371795600"/>
      </c:lineChart>
      <c:catAx>
        <c:axId val="371795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1795600"/>
        <c:crosses val="autoZero"/>
        <c:auto val="1"/>
        <c:lblAlgn val="ctr"/>
        <c:lblOffset val="100"/>
        <c:noMultiLvlLbl val="0"/>
      </c:catAx>
      <c:valAx>
        <c:axId val="371795600"/>
        <c:scaling>
          <c:orientation val="minMax"/>
          <c:max val="3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179520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az-Latn-AZ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Xərc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az-Latn-AZ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əmlak dəyərinin 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  <a:r>
              <a:rPr lang="az-Latn-AZ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-i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Cost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FC6-4C44-AA82-3F722957822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B621-4EB6-AB0D-AFB3132E715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621-4EB6-AB0D-AFB3132E715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B621-4EB6-AB0D-AFB3132E715C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B136-4FAB-97F7-86BD8B55158E}"/>
              </c:ext>
            </c:extLst>
          </c:dPt>
          <c:cat>
            <c:strRef>
              <c:f>Sheet1!$A$2:$A$6</c:f>
              <c:strCache>
                <c:ptCount val="5"/>
                <c:pt idx="0">
                  <c:v>Georgia    </c:v>
                </c:pt>
                <c:pt idx="1">
                  <c:v>Azerbaijan    </c:v>
                </c:pt>
                <c:pt idx="2">
                  <c:v>Russia    </c:v>
                </c:pt>
                <c:pt idx="3">
                  <c:v>Armenia   </c:v>
                </c:pt>
                <c:pt idx="4">
                  <c:v>Bulgaria   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0.1</c:v>
                </c:pt>
                <c:pt idx="2">
                  <c:v>0.1</c:v>
                </c:pt>
                <c:pt idx="3">
                  <c:v>0.1</c:v>
                </c:pt>
                <c:pt idx="4">
                  <c:v>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621-4EB6-AB0D-AFB3132E71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371796384"/>
        <c:axId val="37179677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Regional Average (Europe &amp; Central Asia)</c:v>
                </c:pt>
              </c:strCache>
            </c:strRef>
          </c:tx>
          <c:spPr>
            <a:ln w="19050" cap="rnd">
              <a:solidFill>
                <a:schemeClr val="accent3"/>
              </a:solidFill>
              <a:prstDash val="sysDot"/>
              <a:round/>
            </a:ln>
            <a:effectLst/>
          </c:spPr>
          <c:marker>
            <c:symbol val="none"/>
          </c:marker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4-B621-4EB6-AB0D-AFB3132E715C}"/>
              </c:ext>
            </c:extLst>
          </c:dPt>
          <c:dLbls>
            <c:dLbl>
              <c:idx val="0"/>
              <c:layout>
                <c:manualLayout>
                  <c:x val="-1.985231966421996E-2"/>
                  <c:y val="-0.1010765453650962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050" b="0" i="0" u="none" strike="noStrike" kern="1200" baseline="0">
                        <a:solidFill>
                          <a:srgbClr val="98252B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100" dirty="0" err="1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Avropa</a:t>
                    </a:r>
                    <a:r>
                      <a:rPr lang="en-US" sz="11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 </a:t>
                    </a:r>
                    <a:r>
                      <a:rPr lang="en-US" sz="1100" dirty="0" err="1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və</a:t>
                    </a:r>
                    <a:r>
                      <a:rPr lang="en-US" sz="11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 </a:t>
                    </a:r>
                    <a:r>
                      <a:rPr lang="en-US" sz="1100" dirty="0" err="1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Mərkəzi</a:t>
                    </a:r>
                    <a:r>
                      <a:rPr lang="en-US" sz="11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 </a:t>
                    </a:r>
                    <a:r>
                      <a:rPr lang="en-US" sz="1100" dirty="0" err="1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Asiya</a:t>
                    </a:r>
                    <a:r>
                      <a:rPr lang="en-US" sz="1100" baseline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 </a:t>
                    </a:r>
                    <a:r>
                      <a:rPr lang="en-US" sz="1100" baseline="0" dirty="0" err="1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regionunun</a:t>
                    </a:r>
                    <a:r>
                      <a:rPr lang="en-US" sz="1100" baseline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 </a:t>
                    </a:r>
                    <a:r>
                      <a:rPr lang="en-US" sz="1100" baseline="0" dirty="0" err="1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ortalaması</a:t>
                    </a:r>
                    <a:endParaRPr lang="en-US" sz="11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c:rich>
              </c:tx>
              <c:spPr>
                <a:solidFill>
                  <a:schemeClr val="bg1">
                    <a:alpha val="50000"/>
                  </a:schemeClr>
                </a:solidFill>
                <a:ln>
                  <a:noFill/>
                </a:ln>
                <a:effectLst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73816823605249793"/>
                      <c:h val="0.1301544173573885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B621-4EB6-AB0D-AFB3132E715C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621-4EB6-AB0D-AFB3132E715C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621-4EB6-AB0D-AFB3132E715C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621-4EB6-AB0D-AFB3132E715C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621-4EB6-AB0D-AFB3132E715C}"/>
                </c:ext>
              </c:extLst>
            </c:dLbl>
            <c:dLbl>
              <c:idx val="5"/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ctr">
                      <a:defRPr sz="1050" b="0" i="0" u="none" strike="noStrike" kern="1200" baseline="0">
                        <a:solidFill>
                          <a:schemeClr val="accent4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en-US" sz="1050"/>
                  </a:p>
                </c:rich>
              </c:tx>
              <c:spPr>
                <a:solidFill>
                  <a:schemeClr val="bg1">
                    <a:alpha val="50000"/>
                  </a:schemeClr>
                </a:solidFill>
                <a:ln>
                  <a:noFill/>
                </a:ln>
                <a:effectLst/>
              </c:spPr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9-B621-4EB6-AB0D-AFB3132E715C}"/>
                </c:ext>
              </c:extLst>
            </c:dLbl>
            <c:spPr>
              <a:solidFill>
                <a:schemeClr val="bg1">
                  <a:alpha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sz="1050" b="0" i="0" u="none" strike="noStrike" kern="1200" baseline="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Georgia    </c:v>
                </c:pt>
                <c:pt idx="1">
                  <c:v>Azerbaijan    </c:v>
                </c:pt>
                <c:pt idx="2">
                  <c:v>Russia    </c:v>
                </c:pt>
                <c:pt idx="3">
                  <c:v>Armenia   </c:v>
                </c:pt>
                <c:pt idx="4">
                  <c:v>Bulgaria   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2.6</c:v>
                </c:pt>
                <c:pt idx="1">
                  <c:v>2.6</c:v>
                </c:pt>
                <c:pt idx="2">
                  <c:v>2.6</c:v>
                </c:pt>
                <c:pt idx="3">
                  <c:v>2.6</c:v>
                </c:pt>
                <c:pt idx="4">
                  <c:v>2.6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B621-4EB6-AB0D-AFB3132E71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1796384"/>
        <c:axId val="371796776"/>
      </c:lineChart>
      <c:catAx>
        <c:axId val="371796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1796776"/>
        <c:crosses val="autoZero"/>
        <c:auto val="1"/>
        <c:lblAlgn val="ctr"/>
        <c:lblOffset val="100"/>
        <c:noMultiLvlLbl val="0"/>
      </c:catAx>
      <c:valAx>
        <c:axId val="371796776"/>
        <c:scaling>
          <c:orientation val="minMax"/>
          <c:max val="4"/>
          <c:min val="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179638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az-Latn-AZ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Prosedurlar</a:t>
            </a:r>
            <a:r>
              <a:rPr lang="az-Latn-AZ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(sayı)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Procedure (number)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2413-4C86-80B2-D75C1C62554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2413-4C86-80B2-D75C1C62554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413-4C86-80B2-D75C1C625545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2413-4C86-80B2-D75C1C625545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2413-4C86-80B2-D75C1C625545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2413-4C86-80B2-D75C1C625545}"/>
              </c:ext>
            </c:extLst>
          </c:dPt>
          <c:cat>
            <c:strRef>
              <c:f>Sheet1!$A$2:$A$6</c:f>
              <c:strCache>
                <c:ptCount val="5"/>
                <c:pt idx="0">
                  <c:v>Georgia</c:v>
                </c:pt>
                <c:pt idx="1">
                  <c:v>Azerbaijan</c:v>
                </c:pt>
                <c:pt idx="2">
                  <c:v>Armenia</c:v>
                </c:pt>
                <c:pt idx="3">
                  <c:v>Russian Federation</c:v>
                </c:pt>
                <c:pt idx="4">
                  <c:v>Bulgaria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</c:v>
                </c:pt>
                <c:pt idx="1">
                  <c:v>3</c:v>
                </c:pt>
                <c:pt idx="2">
                  <c:v>3</c:v>
                </c:pt>
                <c:pt idx="3">
                  <c:v>4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413-4C86-80B2-D75C1C6255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371792856"/>
        <c:axId val="371793248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Regional Average (Europe &amp; Central Asia)</c:v>
                </c:pt>
              </c:strCache>
            </c:strRef>
          </c:tx>
          <c:spPr>
            <a:ln w="19050" cap="rnd">
              <a:solidFill>
                <a:schemeClr val="accent3"/>
              </a:solidFill>
              <a:prstDash val="sysDot"/>
              <a:round/>
            </a:ln>
            <a:effectLst/>
          </c:spPr>
          <c:marker>
            <c:symbol val="none"/>
          </c:marker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8-2413-4C86-80B2-D75C1C625545}"/>
              </c:ext>
            </c:extLst>
          </c:dPt>
          <c:dLbls>
            <c:dLbl>
              <c:idx val="0"/>
              <c:layout>
                <c:manualLayout>
                  <c:x val="6.594925674771393E-2"/>
                  <c:y val="-7.135822389778794E-2"/>
                </c:manualLayout>
              </c:layout>
              <c:tx>
                <c:rich>
                  <a:bodyPr rot="0" spcFirstLastPara="1" vertOverflow="ellipsis" vert="horz" wrap="square" lIns="38100" tIns="19050" rIns="91440" bIns="19050" anchor="ctr" anchorCtr="1">
                    <a:noAutofit/>
                  </a:bodyPr>
                  <a:lstStyle/>
                  <a:p>
                    <a:pPr>
                      <a:defRPr sz="1050" b="0" i="0" u="none" strike="noStrike" kern="1200" baseline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100" dirty="0" err="1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Avropa</a:t>
                    </a:r>
                    <a:r>
                      <a:rPr lang="en-US" sz="11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 </a:t>
                    </a:r>
                    <a:r>
                      <a:rPr lang="en-US" sz="1100" dirty="0" err="1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və</a:t>
                    </a:r>
                    <a:r>
                      <a:rPr lang="en-US" sz="11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 </a:t>
                    </a:r>
                    <a:r>
                      <a:rPr lang="en-US" sz="1100" dirty="0" err="1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Mərkəzi</a:t>
                    </a:r>
                    <a:r>
                      <a:rPr lang="en-US" sz="11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 </a:t>
                    </a:r>
                    <a:r>
                      <a:rPr lang="en-US" sz="1100" dirty="0" err="1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Asiya</a:t>
                    </a:r>
                    <a:r>
                      <a:rPr lang="en-US" sz="1100" baseline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 </a:t>
                    </a:r>
                    <a:r>
                      <a:rPr lang="en-US" sz="1100" baseline="0" dirty="0" err="1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regionunun</a:t>
                    </a:r>
                    <a:r>
                      <a:rPr lang="en-US" sz="1100" baseline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 </a:t>
                    </a:r>
                    <a:r>
                      <a:rPr lang="en-US" sz="1100" baseline="0" dirty="0" err="1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ortalaması</a:t>
                    </a:r>
                    <a:endParaRPr lang="en-US" sz="11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76431383499390904"/>
                      <c:h val="0.1180223444598384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2413-4C86-80B2-D75C1C62554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413-4C86-80B2-D75C1C62554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413-4C86-80B2-D75C1C62554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413-4C86-80B2-D75C1C62554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413-4C86-80B2-D75C1C62554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413-4C86-80B2-D75C1C6255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9144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DataLabelsRange val="1"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Georgia</c:v>
                </c:pt>
                <c:pt idx="1">
                  <c:v>Azerbaijan</c:v>
                </c:pt>
                <c:pt idx="2">
                  <c:v>Armenia</c:v>
                </c:pt>
                <c:pt idx="3">
                  <c:v>Russian Federation</c:v>
                </c:pt>
                <c:pt idx="4">
                  <c:v>Bulgaria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5.3</c:v>
                </c:pt>
                <c:pt idx="1">
                  <c:v>5.3</c:v>
                </c:pt>
                <c:pt idx="2">
                  <c:v>5.3</c:v>
                </c:pt>
                <c:pt idx="3">
                  <c:v>5.3</c:v>
                </c:pt>
                <c:pt idx="4">
                  <c:v>5.3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2413-4C86-80B2-D75C1C6255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1792856"/>
        <c:axId val="371793248"/>
      </c:lineChart>
      <c:catAx>
        <c:axId val="371792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1793248"/>
        <c:crosses val="autoZero"/>
        <c:auto val="1"/>
        <c:lblAlgn val="ctr"/>
        <c:lblOffset val="100"/>
        <c:noMultiLvlLbl val="0"/>
      </c:catAx>
      <c:valAx>
        <c:axId val="371793248"/>
        <c:scaling>
          <c:orientation val="minMax"/>
          <c:max val="8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1792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az-Latn-AZ" sz="1600" dirty="0"/>
              <a:t>Vaxt (gün)</a:t>
            </a:r>
            <a:endParaRPr lang="en-US" sz="1600" dirty="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7.5262540589904642E-2"/>
          <c:y val="0.18265757247747103"/>
          <c:w val="0.87677427776111083"/>
          <c:h val="0.573983315727469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Time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F36-4BD0-BE8E-5477A708181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F36-4BD0-BE8E-5477A708181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1F36-4BD0-BE8E-5477A708181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1F36-4BD0-BE8E-5477A708181C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1F36-4BD0-BE8E-5477A708181C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1F36-4BD0-BE8E-5477A708181C}"/>
              </c:ext>
            </c:extLst>
          </c:dPt>
          <c:cat>
            <c:strRef>
              <c:f>Sheet1!$A$2:$A$6</c:f>
              <c:strCache>
                <c:ptCount val="5"/>
                <c:pt idx="0">
                  <c:v>Georgia</c:v>
                </c:pt>
                <c:pt idx="1">
                  <c:v>Azerbaijan</c:v>
                </c:pt>
                <c:pt idx="2">
                  <c:v>Armenia</c:v>
                </c:pt>
                <c:pt idx="3">
                  <c:v>Russian Federation</c:v>
                </c:pt>
                <c:pt idx="4">
                  <c:v>Bulgaria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</c:v>
                </c:pt>
                <c:pt idx="1">
                  <c:v>5.5</c:v>
                </c:pt>
                <c:pt idx="2">
                  <c:v>7</c:v>
                </c:pt>
                <c:pt idx="3">
                  <c:v>13</c:v>
                </c:pt>
                <c:pt idx="4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F36-4BD0-BE8E-5477A70818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371792856"/>
        <c:axId val="371793248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Regional Average (Europe &amp; Central Asia)</c:v>
                </c:pt>
              </c:strCache>
            </c:strRef>
          </c:tx>
          <c:spPr>
            <a:ln w="19050" cap="rnd">
              <a:solidFill>
                <a:schemeClr val="accent3"/>
              </a:solidFill>
              <a:prstDash val="sysDot"/>
              <a:round/>
            </a:ln>
            <a:effectLst/>
          </c:spPr>
          <c:marker>
            <c:symbol val="none"/>
          </c:marker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8-1F36-4BD0-BE8E-5477A708181C}"/>
              </c:ext>
            </c:extLst>
          </c:dPt>
          <c:dLbls>
            <c:dLbl>
              <c:idx val="0"/>
              <c:layout>
                <c:manualLayout>
                  <c:x val="6.594925674771393E-2"/>
                  <c:y val="-7.135822389778794E-2"/>
                </c:manualLayout>
              </c:layout>
              <c:tx>
                <c:rich>
                  <a:bodyPr rot="0" spcFirstLastPara="1" vertOverflow="ellipsis" vert="horz" wrap="square" lIns="38100" tIns="19050" rIns="91440" bIns="19050" anchor="ctr" anchorCtr="0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050" b="0" i="0" u="none" strike="noStrike" kern="1200" baseline="0">
                        <a:solidFill>
                          <a:srgbClr val="98252B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100" dirty="0" err="1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Avropa</a:t>
                    </a:r>
                    <a:r>
                      <a:rPr lang="en-US" sz="11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 </a:t>
                    </a:r>
                    <a:r>
                      <a:rPr lang="en-US" sz="1100" dirty="0" err="1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və</a:t>
                    </a:r>
                    <a:r>
                      <a:rPr lang="en-US" sz="11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 </a:t>
                    </a:r>
                    <a:r>
                      <a:rPr lang="en-US" sz="1100" dirty="0" err="1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Mərkəzi</a:t>
                    </a:r>
                    <a:r>
                      <a:rPr lang="en-US" sz="11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 </a:t>
                    </a:r>
                    <a:r>
                      <a:rPr lang="en-US" sz="1100" dirty="0" err="1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Asiya</a:t>
                    </a:r>
                    <a:r>
                      <a:rPr lang="en-US" sz="1100" baseline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 </a:t>
                    </a:r>
                    <a:r>
                      <a:rPr lang="en-US" sz="1100" baseline="0" dirty="0" err="1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regionunun</a:t>
                    </a:r>
                    <a:r>
                      <a:rPr lang="en-US" sz="1100" baseline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 </a:t>
                    </a:r>
                    <a:r>
                      <a:rPr lang="en-US" sz="1100" baseline="0" dirty="0" err="1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ortalaması</a:t>
                    </a:r>
                    <a:endParaRPr lang="en-US" sz="1100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76431383499390904"/>
                      <c:h val="0.1180223444598384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1F36-4BD0-BE8E-5477A708181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F36-4BD0-BE8E-5477A708181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F36-4BD0-BE8E-5477A708181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F36-4BD0-BE8E-5477A708181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F36-4BD0-BE8E-5477A708181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F36-4BD0-BE8E-5477A70818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9144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DataLabelsRange val="1"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Georgia</c:v>
                </c:pt>
                <c:pt idx="1">
                  <c:v>Azerbaijan</c:v>
                </c:pt>
                <c:pt idx="2">
                  <c:v>Armenia</c:v>
                </c:pt>
                <c:pt idx="3">
                  <c:v>Russian Federation</c:v>
                </c:pt>
                <c:pt idx="4">
                  <c:v>Bulgaria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5.3</c:v>
                </c:pt>
                <c:pt idx="1">
                  <c:v>5.3</c:v>
                </c:pt>
                <c:pt idx="2">
                  <c:v>5.3</c:v>
                </c:pt>
                <c:pt idx="3">
                  <c:v>5.3</c:v>
                </c:pt>
                <c:pt idx="4">
                  <c:v>5.3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1F36-4BD0-BE8E-5477A70818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1792856"/>
        <c:axId val="371793248"/>
      </c:lineChart>
      <c:catAx>
        <c:axId val="371792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1793248"/>
        <c:crosses val="autoZero"/>
        <c:auto val="1"/>
        <c:lblAlgn val="ctr"/>
        <c:lblOffset val="100"/>
        <c:noMultiLvlLbl val="0"/>
      </c:catAx>
      <c:valAx>
        <c:axId val="371793248"/>
        <c:scaling>
          <c:orientation val="minMax"/>
          <c:max val="2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sysDot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1792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B8DB0B-8DE6-4F8E-AE81-AAEEB427A21B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F52F3D61-1A2E-4F77-8F46-F1033447F656}">
      <dgm:prSet phldrT="[Text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noFill/>
        <a:ln>
          <a:solidFill>
            <a:srgbClr val="00ADE4"/>
          </a:solidFill>
        </a:ln>
      </dgm:spPr>
      <dgm:t>
        <a:bodyPr/>
        <a:lstStyle/>
        <a:p>
          <a:r>
            <a:rPr lang="az-Latn-AZ" sz="1600" b="1" dirty="0"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Hüquqi yoxlamanın aparılması</a:t>
          </a:r>
          <a:endParaRPr lang="en-US" sz="1600" b="1" dirty="0">
            <a:solidFill>
              <a:schemeClr val="tx1"/>
            </a:solidFill>
            <a:effectLst/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r>
            <a:rPr lang="en-US" sz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(</a:t>
          </a:r>
          <a:r>
            <a:rPr lang="az-Latn-AZ" sz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reyestr qeydiyyatının</a:t>
          </a:r>
          <a:r>
            <a:rPr lang="en-US" sz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</a:t>
          </a:r>
          <a:r>
            <a:rPr lang="az-Latn-AZ" sz="1200" dirty="0" err="1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yükləmələrin</a:t>
          </a:r>
          <a:r>
            <a:rPr lang="en-US" sz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</a:t>
          </a:r>
          <a:r>
            <a:rPr lang="az-Latn-AZ" sz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kadastr xəritəsinin</a:t>
          </a:r>
          <a:r>
            <a:rPr lang="en-US" sz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</a:t>
          </a:r>
          <a:r>
            <a:rPr lang="az-Latn-AZ" sz="1200" dirty="0" err="1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ödənilməmiş</a:t>
          </a:r>
          <a:r>
            <a:rPr lang="az-Latn-AZ" sz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vergilərin yoxlanması</a:t>
          </a:r>
          <a:r>
            <a:rPr lang="en-US" sz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)</a:t>
          </a:r>
        </a:p>
      </dgm:t>
    </dgm:pt>
    <dgm:pt modelId="{C5ABD0BB-071C-4717-9CD6-5A3E2617EF5B}" type="parTrans" cxnId="{8B19EFEC-BE25-4AA6-B099-ACD059C52634}">
      <dgm:prSet/>
      <dgm:spPr/>
      <dgm:t>
        <a:bodyPr/>
        <a:lstStyle/>
        <a:p>
          <a:endParaRPr lang="en-US"/>
        </a:p>
      </dgm:t>
    </dgm:pt>
    <dgm:pt modelId="{9F5B197B-2592-446F-A16F-7CBD03BAE1DF}" type="sibTrans" cxnId="{8B19EFEC-BE25-4AA6-B099-ACD059C52634}">
      <dgm:prSet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solidFill>
          <a:schemeClr val="bg2"/>
        </a:solidFill>
      </dgm:spPr>
      <dgm:t>
        <a:bodyPr/>
        <a:lstStyle/>
        <a:p>
          <a:endParaRPr lang="en-US" dirty="0"/>
        </a:p>
      </dgm:t>
    </dgm:pt>
    <dgm:pt modelId="{98FE2B69-8B8E-4B91-8AE1-C13CAA574446}">
      <dgm:prSet phldrT="[Text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noFill/>
        <a:ln>
          <a:solidFill>
            <a:srgbClr val="00ADE4"/>
          </a:solidFill>
        </a:ln>
      </dgm:spPr>
      <dgm:t>
        <a:bodyPr/>
        <a:lstStyle/>
        <a:p>
          <a:r>
            <a:rPr lang="az-Latn-AZ" sz="1600" b="1" dirty="0" err="1"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Alqı</a:t>
          </a:r>
          <a:r>
            <a:rPr lang="az-Latn-AZ" sz="1600" b="1" dirty="0"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-satqı müqaviləsinin imzalanması</a:t>
          </a:r>
          <a:endParaRPr lang="en-US" sz="1600" dirty="0">
            <a:solidFill>
              <a:schemeClr val="tx1"/>
            </a:solidFill>
            <a:effectLst/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D17673E-6EB5-4B84-B242-6764466C704B}" type="parTrans" cxnId="{6F104F10-A472-439C-8352-90328B0D8FD2}">
      <dgm:prSet/>
      <dgm:spPr/>
      <dgm:t>
        <a:bodyPr/>
        <a:lstStyle/>
        <a:p>
          <a:endParaRPr lang="en-US"/>
        </a:p>
      </dgm:t>
    </dgm:pt>
    <dgm:pt modelId="{3EA60695-324D-413F-B419-F32D4AC40EE3}" type="sibTrans" cxnId="{6F104F10-A472-439C-8352-90328B0D8FD2}">
      <dgm:prSet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solidFill>
          <a:schemeClr val="bg2"/>
        </a:solidFill>
      </dgm:spPr>
      <dgm:t>
        <a:bodyPr/>
        <a:lstStyle/>
        <a:p>
          <a:endParaRPr lang="en-US" dirty="0"/>
        </a:p>
      </dgm:t>
    </dgm:pt>
    <dgm:pt modelId="{646E8F82-15AD-406D-9BA8-04BBA6BD065A}">
      <dgm:prSet phldrT="[Text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noFill/>
        <a:ln>
          <a:solidFill>
            <a:srgbClr val="00ADE4"/>
          </a:solidFill>
        </a:ln>
      </dgm:spPr>
      <dgm:t>
        <a:bodyPr/>
        <a:lstStyle/>
        <a:p>
          <a:r>
            <a:rPr lang="az-Latn-AZ" sz="1600" b="1" dirty="0"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Dövlət rüsumunun, vergilərin və/ya qeydiyyat haqqının ödənilməsi</a:t>
          </a:r>
          <a:endParaRPr lang="en-US" sz="1600" dirty="0">
            <a:solidFill>
              <a:schemeClr val="tx1"/>
            </a:solidFill>
            <a:effectLst/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94103AA-7850-47AF-A6A4-4696F3AA8A81}" type="parTrans" cxnId="{EC1C84C3-2C0B-43E1-8BF5-6D91C1387610}">
      <dgm:prSet/>
      <dgm:spPr/>
      <dgm:t>
        <a:bodyPr/>
        <a:lstStyle/>
        <a:p>
          <a:endParaRPr lang="en-US"/>
        </a:p>
      </dgm:t>
    </dgm:pt>
    <dgm:pt modelId="{27408D2D-5189-4CD9-B88B-4CE6D1842D24}" type="sibTrans" cxnId="{EC1C84C3-2C0B-43E1-8BF5-6D91C1387610}">
      <dgm:prSet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solidFill>
          <a:schemeClr val="bg2"/>
        </a:solidFill>
      </dgm:spPr>
      <dgm:t>
        <a:bodyPr/>
        <a:lstStyle/>
        <a:p>
          <a:endParaRPr lang="en-US" dirty="0"/>
        </a:p>
      </dgm:t>
    </dgm:pt>
    <dgm:pt modelId="{FFBCBF02-411B-403A-864A-19B9561B8D62}">
      <dgm:prSet phldrT="[Text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noFill/>
        <a:ln>
          <a:solidFill>
            <a:srgbClr val="00ADE4"/>
          </a:solidFill>
        </a:ln>
      </dgm:spPr>
      <dgm:t>
        <a:bodyPr/>
        <a:lstStyle/>
        <a:p>
          <a:r>
            <a:rPr lang="az-Latn-AZ" sz="1600" b="1" dirty="0"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Daşınmaz əmlak reyestrində qeydiyyat</a:t>
          </a:r>
          <a:endParaRPr lang="en-US" sz="1600" dirty="0">
            <a:solidFill>
              <a:schemeClr val="tx1"/>
            </a:solidFill>
            <a:effectLst/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0A8E813-DB6F-4523-9534-BC087979E9C2}" type="parTrans" cxnId="{70C9AB7C-85FC-4209-942A-E36BB55FC97F}">
      <dgm:prSet/>
      <dgm:spPr/>
      <dgm:t>
        <a:bodyPr/>
        <a:lstStyle/>
        <a:p>
          <a:endParaRPr lang="en-US"/>
        </a:p>
      </dgm:t>
    </dgm:pt>
    <dgm:pt modelId="{882F1433-65CB-4E33-8ABA-9115345C76DA}" type="sibTrans" cxnId="{70C9AB7C-85FC-4209-942A-E36BB55FC97F}">
      <dgm:prSet/>
      <dgm:spPr/>
      <dgm:t>
        <a:bodyPr/>
        <a:lstStyle/>
        <a:p>
          <a:endParaRPr lang="en-US"/>
        </a:p>
      </dgm:t>
    </dgm:pt>
    <dgm:pt modelId="{81BE2DC2-54AE-4796-9A02-D728ECF21506}" type="pres">
      <dgm:prSet presAssocID="{C6B8DB0B-8DE6-4F8E-AE81-AAEEB427A21B}" presName="linearFlow" presStyleCnt="0">
        <dgm:presLayoutVars>
          <dgm:resizeHandles val="exact"/>
        </dgm:presLayoutVars>
      </dgm:prSet>
      <dgm:spPr/>
    </dgm:pt>
    <dgm:pt modelId="{99C696DA-043A-4E91-8DFC-6EECF3869231}" type="pres">
      <dgm:prSet presAssocID="{F52F3D61-1A2E-4F77-8F46-F1033447F656}" presName="node" presStyleLbl="node1" presStyleIdx="0" presStyleCnt="4" custScaleX="114318">
        <dgm:presLayoutVars>
          <dgm:bulletEnabled val="1"/>
        </dgm:presLayoutVars>
      </dgm:prSet>
      <dgm:spPr>
        <a:prstGeom prst="rect">
          <a:avLst/>
        </a:prstGeom>
      </dgm:spPr>
    </dgm:pt>
    <dgm:pt modelId="{74037179-32FC-478F-8979-6D04055CF3AD}" type="pres">
      <dgm:prSet presAssocID="{9F5B197B-2592-446F-A16F-7CBD03BAE1DF}" presName="sibTrans" presStyleLbl="sibTrans2D1" presStyleIdx="0" presStyleCnt="3"/>
      <dgm:spPr/>
    </dgm:pt>
    <dgm:pt modelId="{BC55A9B6-EF34-456E-BF8D-72D840B62EC5}" type="pres">
      <dgm:prSet presAssocID="{9F5B197B-2592-446F-A16F-7CBD03BAE1DF}" presName="connectorText" presStyleLbl="sibTrans2D1" presStyleIdx="0" presStyleCnt="3"/>
      <dgm:spPr/>
    </dgm:pt>
    <dgm:pt modelId="{BEA2BCF8-C818-4F04-8B43-2558434C0B9E}" type="pres">
      <dgm:prSet presAssocID="{98FE2B69-8B8E-4B91-8AE1-C13CAA574446}" presName="node" presStyleLbl="node1" presStyleIdx="1" presStyleCnt="4" custScaleX="113710">
        <dgm:presLayoutVars>
          <dgm:bulletEnabled val="1"/>
        </dgm:presLayoutVars>
      </dgm:prSet>
      <dgm:spPr>
        <a:prstGeom prst="rect">
          <a:avLst/>
        </a:prstGeom>
      </dgm:spPr>
    </dgm:pt>
    <dgm:pt modelId="{E211C6DB-7F59-4642-A67C-7CE20506403D}" type="pres">
      <dgm:prSet presAssocID="{3EA60695-324D-413F-B419-F32D4AC40EE3}" presName="sibTrans" presStyleLbl="sibTrans2D1" presStyleIdx="1" presStyleCnt="3"/>
      <dgm:spPr/>
    </dgm:pt>
    <dgm:pt modelId="{98306C8F-E770-4F41-8FC7-E23E07B9C78D}" type="pres">
      <dgm:prSet presAssocID="{3EA60695-324D-413F-B419-F32D4AC40EE3}" presName="connectorText" presStyleLbl="sibTrans2D1" presStyleIdx="1" presStyleCnt="3"/>
      <dgm:spPr/>
    </dgm:pt>
    <dgm:pt modelId="{1B6AB532-AD56-4326-B406-C4FA3879848F}" type="pres">
      <dgm:prSet presAssocID="{646E8F82-15AD-406D-9BA8-04BBA6BD065A}" presName="node" presStyleLbl="node1" presStyleIdx="2" presStyleCnt="4" custScaleX="113935">
        <dgm:presLayoutVars>
          <dgm:bulletEnabled val="1"/>
        </dgm:presLayoutVars>
      </dgm:prSet>
      <dgm:spPr>
        <a:prstGeom prst="rect">
          <a:avLst/>
        </a:prstGeom>
      </dgm:spPr>
    </dgm:pt>
    <dgm:pt modelId="{C576C3ED-F40B-4EE3-85ED-32A0866454A1}" type="pres">
      <dgm:prSet presAssocID="{27408D2D-5189-4CD9-B88B-4CE6D1842D24}" presName="sibTrans" presStyleLbl="sibTrans2D1" presStyleIdx="2" presStyleCnt="3"/>
      <dgm:spPr/>
    </dgm:pt>
    <dgm:pt modelId="{7B592F24-445D-451B-8DDD-7800F8CCD73E}" type="pres">
      <dgm:prSet presAssocID="{27408D2D-5189-4CD9-B88B-4CE6D1842D24}" presName="connectorText" presStyleLbl="sibTrans2D1" presStyleIdx="2" presStyleCnt="3"/>
      <dgm:spPr/>
    </dgm:pt>
    <dgm:pt modelId="{A8874B72-8F2D-48CA-BAF7-C74E8E5D1CB2}" type="pres">
      <dgm:prSet presAssocID="{FFBCBF02-411B-403A-864A-19B9561B8D62}" presName="node" presStyleLbl="node1" presStyleIdx="3" presStyleCnt="4" custScaleX="113710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6F104F10-A472-439C-8352-90328B0D8FD2}" srcId="{C6B8DB0B-8DE6-4F8E-AE81-AAEEB427A21B}" destId="{98FE2B69-8B8E-4B91-8AE1-C13CAA574446}" srcOrd="1" destOrd="0" parTransId="{9D17673E-6EB5-4B84-B242-6764466C704B}" sibTransId="{3EA60695-324D-413F-B419-F32D4AC40EE3}"/>
    <dgm:cxn modelId="{E0E88E14-ED4A-4C15-B3C8-FC01D8510A88}" type="presOf" srcId="{F52F3D61-1A2E-4F77-8F46-F1033447F656}" destId="{99C696DA-043A-4E91-8DFC-6EECF3869231}" srcOrd="0" destOrd="0" presId="urn:microsoft.com/office/officeart/2005/8/layout/process2"/>
    <dgm:cxn modelId="{70BDB919-02F6-4CFA-92AA-0CB0A198C6A8}" type="presOf" srcId="{9F5B197B-2592-446F-A16F-7CBD03BAE1DF}" destId="{BC55A9B6-EF34-456E-BF8D-72D840B62EC5}" srcOrd="1" destOrd="0" presId="urn:microsoft.com/office/officeart/2005/8/layout/process2"/>
    <dgm:cxn modelId="{8287E62C-A14B-467A-946E-F8E89B7E019B}" type="presOf" srcId="{3EA60695-324D-413F-B419-F32D4AC40EE3}" destId="{98306C8F-E770-4F41-8FC7-E23E07B9C78D}" srcOrd="1" destOrd="0" presId="urn:microsoft.com/office/officeart/2005/8/layout/process2"/>
    <dgm:cxn modelId="{5571FC34-DDCC-4E9F-B9C4-3C8A2B1FAD44}" type="presOf" srcId="{646E8F82-15AD-406D-9BA8-04BBA6BD065A}" destId="{1B6AB532-AD56-4326-B406-C4FA3879848F}" srcOrd="0" destOrd="0" presId="urn:microsoft.com/office/officeart/2005/8/layout/process2"/>
    <dgm:cxn modelId="{5DD76F63-05D9-4395-9E69-09CA751173B6}" type="presOf" srcId="{3EA60695-324D-413F-B419-F32D4AC40EE3}" destId="{E211C6DB-7F59-4642-A67C-7CE20506403D}" srcOrd="0" destOrd="0" presId="urn:microsoft.com/office/officeart/2005/8/layout/process2"/>
    <dgm:cxn modelId="{52F6FD44-D331-4A64-80C6-DB23E0877FE9}" type="presOf" srcId="{27408D2D-5189-4CD9-B88B-4CE6D1842D24}" destId="{C576C3ED-F40B-4EE3-85ED-32A0866454A1}" srcOrd="0" destOrd="0" presId="urn:microsoft.com/office/officeart/2005/8/layout/process2"/>
    <dgm:cxn modelId="{619AB166-D67F-4D1A-A0CC-12320253CBE3}" type="presOf" srcId="{9F5B197B-2592-446F-A16F-7CBD03BAE1DF}" destId="{74037179-32FC-478F-8979-6D04055CF3AD}" srcOrd="0" destOrd="0" presId="urn:microsoft.com/office/officeart/2005/8/layout/process2"/>
    <dgm:cxn modelId="{70C9AB7C-85FC-4209-942A-E36BB55FC97F}" srcId="{C6B8DB0B-8DE6-4F8E-AE81-AAEEB427A21B}" destId="{FFBCBF02-411B-403A-864A-19B9561B8D62}" srcOrd="3" destOrd="0" parTransId="{F0A8E813-DB6F-4523-9534-BC087979E9C2}" sibTransId="{882F1433-65CB-4E33-8ABA-9115345C76DA}"/>
    <dgm:cxn modelId="{010448AD-691E-453B-82DB-8FA0E9215680}" type="presOf" srcId="{27408D2D-5189-4CD9-B88B-4CE6D1842D24}" destId="{7B592F24-445D-451B-8DDD-7800F8CCD73E}" srcOrd="1" destOrd="0" presId="urn:microsoft.com/office/officeart/2005/8/layout/process2"/>
    <dgm:cxn modelId="{124608C0-836F-4265-8273-E0BF7BCA26E5}" type="presOf" srcId="{C6B8DB0B-8DE6-4F8E-AE81-AAEEB427A21B}" destId="{81BE2DC2-54AE-4796-9A02-D728ECF21506}" srcOrd="0" destOrd="0" presId="urn:microsoft.com/office/officeart/2005/8/layout/process2"/>
    <dgm:cxn modelId="{EC1C84C3-2C0B-43E1-8BF5-6D91C1387610}" srcId="{C6B8DB0B-8DE6-4F8E-AE81-AAEEB427A21B}" destId="{646E8F82-15AD-406D-9BA8-04BBA6BD065A}" srcOrd="2" destOrd="0" parTransId="{594103AA-7850-47AF-A6A4-4696F3AA8A81}" sibTransId="{27408D2D-5189-4CD9-B88B-4CE6D1842D24}"/>
    <dgm:cxn modelId="{E5443AE3-5B17-4665-9FF2-E4A067CFB953}" type="presOf" srcId="{FFBCBF02-411B-403A-864A-19B9561B8D62}" destId="{A8874B72-8F2D-48CA-BAF7-C74E8E5D1CB2}" srcOrd="0" destOrd="0" presId="urn:microsoft.com/office/officeart/2005/8/layout/process2"/>
    <dgm:cxn modelId="{8B19EFEC-BE25-4AA6-B099-ACD059C52634}" srcId="{C6B8DB0B-8DE6-4F8E-AE81-AAEEB427A21B}" destId="{F52F3D61-1A2E-4F77-8F46-F1033447F656}" srcOrd="0" destOrd="0" parTransId="{C5ABD0BB-071C-4717-9CD6-5A3E2617EF5B}" sibTransId="{9F5B197B-2592-446F-A16F-7CBD03BAE1DF}"/>
    <dgm:cxn modelId="{C19514EE-6E66-4EA1-8099-511BC4E68B4D}" type="presOf" srcId="{98FE2B69-8B8E-4B91-8AE1-C13CAA574446}" destId="{BEA2BCF8-C818-4F04-8B43-2558434C0B9E}" srcOrd="0" destOrd="0" presId="urn:microsoft.com/office/officeart/2005/8/layout/process2"/>
    <dgm:cxn modelId="{D3E9ACAB-EE8E-4D5B-A95E-BA5491A67A90}" type="presParOf" srcId="{81BE2DC2-54AE-4796-9A02-D728ECF21506}" destId="{99C696DA-043A-4E91-8DFC-6EECF3869231}" srcOrd="0" destOrd="0" presId="urn:microsoft.com/office/officeart/2005/8/layout/process2"/>
    <dgm:cxn modelId="{076EA194-1AB8-4DE2-96D1-944717DFA618}" type="presParOf" srcId="{81BE2DC2-54AE-4796-9A02-D728ECF21506}" destId="{74037179-32FC-478F-8979-6D04055CF3AD}" srcOrd="1" destOrd="0" presId="urn:microsoft.com/office/officeart/2005/8/layout/process2"/>
    <dgm:cxn modelId="{1169DD17-634E-4EB6-95A6-B7D23EF4E34C}" type="presParOf" srcId="{74037179-32FC-478F-8979-6D04055CF3AD}" destId="{BC55A9B6-EF34-456E-BF8D-72D840B62EC5}" srcOrd="0" destOrd="0" presId="urn:microsoft.com/office/officeart/2005/8/layout/process2"/>
    <dgm:cxn modelId="{CBF95EBF-113C-43A0-A6DF-6B6DF275B879}" type="presParOf" srcId="{81BE2DC2-54AE-4796-9A02-D728ECF21506}" destId="{BEA2BCF8-C818-4F04-8B43-2558434C0B9E}" srcOrd="2" destOrd="0" presId="urn:microsoft.com/office/officeart/2005/8/layout/process2"/>
    <dgm:cxn modelId="{92DCAD46-0177-43EF-A286-85FFCE83F167}" type="presParOf" srcId="{81BE2DC2-54AE-4796-9A02-D728ECF21506}" destId="{E211C6DB-7F59-4642-A67C-7CE20506403D}" srcOrd="3" destOrd="0" presId="urn:microsoft.com/office/officeart/2005/8/layout/process2"/>
    <dgm:cxn modelId="{1679F9A1-1995-4948-AEB9-57323DCE4BAC}" type="presParOf" srcId="{E211C6DB-7F59-4642-A67C-7CE20506403D}" destId="{98306C8F-E770-4F41-8FC7-E23E07B9C78D}" srcOrd="0" destOrd="0" presId="urn:microsoft.com/office/officeart/2005/8/layout/process2"/>
    <dgm:cxn modelId="{0686693A-B2CA-42EC-A42E-52A58CC41E89}" type="presParOf" srcId="{81BE2DC2-54AE-4796-9A02-D728ECF21506}" destId="{1B6AB532-AD56-4326-B406-C4FA3879848F}" srcOrd="4" destOrd="0" presId="urn:microsoft.com/office/officeart/2005/8/layout/process2"/>
    <dgm:cxn modelId="{DA06B70E-CA9C-4F73-9770-9CEF3CA3D205}" type="presParOf" srcId="{81BE2DC2-54AE-4796-9A02-D728ECF21506}" destId="{C576C3ED-F40B-4EE3-85ED-32A0866454A1}" srcOrd="5" destOrd="0" presId="urn:microsoft.com/office/officeart/2005/8/layout/process2"/>
    <dgm:cxn modelId="{84C546FB-8FDB-4959-A0BF-E34A53F9F89B}" type="presParOf" srcId="{C576C3ED-F40B-4EE3-85ED-32A0866454A1}" destId="{7B592F24-445D-451B-8DDD-7800F8CCD73E}" srcOrd="0" destOrd="0" presId="urn:microsoft.com/office/officeart/2005/8/layout/process2"/>
    <dgm:cxn modelId="{B80D0C76-47BF-4078-86B7-B80FA0437E43}" type="presParOf" srcId="{81BE2DC2-54AE-4796-9A02-D728ECF21506}" destId="{A8874B72-8F2D-48CA-BAF7-C74E8E5D1CB2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4217AB-A097-4851-9DC6-A4A3F468799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CB70F50-5879-46E0-8894-1CDDF3F07014}">
      <dgm:prSet phldrT="[Text]" custT="1"/>
      <dgm:spPr>
        <a:solidFill>
          <a:schemeClr val="accent1">
            <a:hueOff val="0"/>
            <a:satOff val="0"/>
            <a:lumOff val="0"/>
          </a:schemeClr>
        </a:solidFill>
        <a:effectLst>
          <a:innerShdw blurRad="114300">
            <a:prstClr val="black"/>
          </a:innerShdw>
        </a:effectLst>
      </dgm:spPr>
      <dgm:t>
        <a:bodyPr/>
        <a:lstStyle/>
        <a:p>
          <a:r>
            <a:rPr lang="az-Latn-AZ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Etibarlılıq</a:t>
          </a:r>
          <a:endParaRPr lang="en-US" sz="16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E549068-0AC5-43E4-AC3A-9F6EAD73671B}" type="parTrans" cxnId="{E7BF8FD0-22A1-4666-964E-981EE0913179}">
      <dgm:prSet/>
      <dgm:spPr/>
      <dgm:t>
        <a:bodyPr/>
        <a:lstStyle/>
        <a:p>
          <a:endParaRPr lang="en-US"/>
        </a:p>
      </dgm:t>
    </dgm:pt>
    <dgm:pt modelId="{F4B520F3-547C-4200-844A-63706509E020}" type="sibTrans" cxnId="{E7BF8FD0-22A1-4666-964E-981EE0913179}">
      <dgm:prSet/>
      <dgm:spPr/>
      <dgm:t>
        <a:bodyPr/>
        <a:lstStyle/>
        <a:p>
          <a:endParaRPr lang="en-US"/>
        </a:p>
      </dgm:t>
    </dgm:pt>
    <dgm:pt modelId="{7E84F63D-D1A0-4E26-B872-74D537D7E86C}">
      <dgm:prSet phldrT="[Text]" custT="1"/>
      <dgm:spPr>
        <a:solidFill>
          <a:srgbClr val="FDB714"/>
        </a:solidFill>
        <a:effectLst>
          <a:innerShdw blurRad="114300">
            <a:prstClr val="black"/>
          </a:innerShdw>
        </a:effectLst>
      </dgm:spPr>
      <dgm:t>
        <a:bodyPr/>
        <a:lstStyle/>
        <a:p>
          <a:pPr algn="just"/>
          <a:r>
            <a:rPr lang="az-Latn-AZ" sz="14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Yüksək </a:t>
          </a:r>
          <a:r>
            <a:rPr lang="az-Latn-AZ" sz="1400" noProof="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xərtiçəkmə</a:t>
          </a:r>
          <a:r>
            <a:rPr lang="az-Latn-AZ" sz="14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və kadastr</a:t>
          </a:r>
          <a:r>
            <a:rPr lang="en-US" sz="14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az-Latn-AZ" sz="14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sistemi standartlarını təmin etmək və xətaların ehtimalını azaltmaq üçün </a:t>
          </a:r>
          <a:r>
            <a:rPr lang="az-Latn-AZ" sz="1400" noProof="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müvafiq infrastruktur</a:t>
          </a:r>
          <a:endParaRPr lang="az-Latn-AZ" sz="1400" noProof="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F58EDAC-7F12-4871-B4A3-4DD339751D18}" type="parTrans" cxnId="{224D568B-F9E3-4609-92EA-E3B8D2790B87}">
      <dgm:prSet/>
      <dgm:spPr/>
      <dgm:t>
        <a:bodyPr/>
        <a:lstStyle/>
        <a:p>
          <a:endParaRPr lang="en-US"/>
        </a:p>
      </dgm:t>
    </dgm:pt>
    <dgm:pt modelId="{1F59D0AD-5B66-471B-89FD-CE1FA39CAFBD}" type="sibTrans" cxnId="{224D568B-F9E3-4609-92EA-E3B8D2790B87}">
      <dgm:prSet/>
      <dgm:spPr/>
      <dgm:t>
        <a:bodyPr/>
        <a:lstStyle/>
        <a:p>
          <a:endParaRPr lang="en-US"/>
        </a:p>
      </dgm:t>
    </dgm:pt>
    <dgm:pt modelId="{90E1FAA5-5BDD-499C-A1D1-663E76FA1686}">
      <dgm:prSet phldrT="[Text]" custT="1"/>
      <dgm:spPr>
        <a:effectLst>
          <a:innerShdw blurRad="114300">
            <a:prstClr val="black"/>
          </a:innerShdw>
        </a:effectLst>
      </dgm:spPr>
      <dgm:t>
        <a:bodyPr/>
        <a:lstStyle/>
        <a:p>
          <a:r>
            <a:rPr lang="az-Latn-AZ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Şəffaflıq</a:t>
          </a:r>
          <a:endParaRPr lang="en-US" sz="16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79AE763-6649-4DBE-9B44-CFAA43EF052B}" type="parTrans" cxnId="{B7253359-5515-4CCF-8009-4A556449B44A}">
      <dgm:prSet/>
      <dgm:spPr/>
      <dgm:t>
        <a:bodyPr/>
        <a:lstStyle/>
        <a:p>
          <a:endParaRPr lang="en-US"/>
        </a:p>
      </dgm:t>
    </dgm:pt>
    <dgm:pt modelId="{63FB7223-6321-4FE2-8D76-3B5652EB758A}" type="sibTrans" cxnId="{B7253359-5515-4CCF-8009-4A556449B44A}">
      <dgm:prSet/>
      <dgm:spPr/>
      <dgm:t>
        <a:bodyPr/>
        <a:lstStyle/>
        <a:p>
          <a:endParaRPr lang="en-US"/>
        </a:p>
      </dgm:t>
    </dgm:pt>
    <dgm:pt modelId="{8363EB62-FFA6-450B-B164-354E6C1476AA}">
      <dgm:prSet phldrT="[Text]" custT="1"/>
      <dgm:spPr>
        <a:solidFill>
          <a:schemeClr val="accent2"/>
        </a:solidFill>
        <a:effectLst>
          <a:innerShdw blurRad="114300">
            <a:prstClr val="black"/>
          </a:innerShdw>
        </a:effectLst>
      </dgm:spPr>
      <dgm:t>
        <a:bodyPr/>
        <a:lstStyle/>
        <a:p>
          <a:pPr algn="just"/>
          <a:r>
            <a:rPr lang="az-Latn-AZ" sz="14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Torpaq inzibatçılığı sisteminin daşınmaz əmlak məlumatlarının </a:t>
          </a:r>
          <a:r>
            <a:rPr lang="az-Latn-AZ" sz="1400" noProof="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ictimaiyyətə açıqlığını </a:t>
          </a:r>
          <a:r>
            <a:rPr lang="az-Latn-AZ" sz="1400" noProof="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təmin etməsi</a:t>
          </a:r>
        </a:p>
      </dgm:t>
    </dgm:pt>
    <dgm:pt modelId="{25265E47-9D16-40CD-81CD-0855CA16EB9C}" type="parTrans" cxnId="{1CF93B41-8383-4DE0-8B98-98332641F5C9}">
      <dgm:prSet/>
      <dgm:spPr/>
      <dgm:t>
        <a:bodyPr/>
        <a:lstStyle/>
        <a:p>
          <a:endParaRPr lang="en-US"/>
        </a:p>
      </dgm:t>
    </dgm:pt>
    <dgm:pt modelId="{E63CD87A-4EA0-4081-81D2-DDA17EF0ED3D}" type="sibTrans" cxnId="{1CF93B41-8383-4DE0-8B98-98332641F5C9}">
      <dgm:prSet/>
      <dgm:spPr/>
      <dgm:t>
        <a:bodyPr/>
        <a:lstStyle/>
        <a:p>
          <a:endParaRPr lang="en-US"/>
        </a:p>
      </dgm:t>
    </dgm:pt>
    <dgm:pt modelId="{32C7EA0D-4667-495E-96F2-BDCFE18595E0}">
      <dgm:prSet phldrT="[Text]" custT="1"/>
      <dgm:spPr>
        <a:effectLst>
          <a:innerShdw blurRad="114300">
            <a:prstClr val="black"/>
          </a:innerShdw>
        </a:effectLst>
      </dgm:spPr>
      <dgm:t>
        <a:bodyPr/>
        <a:lstStyle/>
        <a:p>
          <a:r>
            <a:rPr lang="az-Latn-AZ" sz="1600" b="1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Əhatəlik</a:t>
          </a:r>
          <a:endParaRPr lang="en-US" sz="16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4846CB8-F31C-4991-9E17-DFA2447AE382}" type="parTrans" cxnId="{400C5BC0-F923-4776-BB24-ED68FD9B7945}">
      <dgm:prSet/>
      <dgm:spPr/>
      <dgm:t>
        <a:bodyPr/>
        <a:lstStyle/>
        <a:p>
          <a:endParaRPr lang="en-US"/>
        </a:p>
      </dgm:t>
    </dgm:pt>
    <dgm:pt modelId="{C1389A48-86AF-4AF9-9EE0-5DEEE0282FA3}" type="sibTrans" cxnId="{400C5BC0-F923-4776-BB24-ED68FD9B7945}">
      <dgm:prSet/>
      <dgm:spPr/>
      <dgm:t>
        <a:bodyPr/>
        <a:lstStyle/>
        <a:p>
          <a:endParaRPr lang="en-US"/>
        </a:p>
      </dgm:t>
    </dgm:pt>
    <dgm:pt modelId="{6033457B-1568-43EA-B91C-D1C836E18788}">
      <dgm:prSet phldrT="[Text]" custT="1"/>
      <dgm:spPr>
        <a:solidFill>
          <a:srgbClr val="FDB714"/>
        </a:solidFill>
        <a:effectLst>
          <a:innerShdw blurRad="114300">
            <a:prstClr val="black"/>
          </a:innerShdw>
        </a:effectLst>
      </dgm:spPr>
      <dgm:t>
        <a:bodyPr/>
        <a:lstStyle/>
        <a:p>
          <a:pPr algn="just"/>
          <a:r>
            <a:rPr lang="az-Latn-AZ" sz="14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Daşınmaz əmlak reyestri və kadastr sisteminin özəl mülkiyyətdə olan torpaq parsellərinin nə dərəcədə tam </a:t>
          </a:r>
          <a:r>
            <a:rPr lang="az-Latn-AZ" sz="1400" noProof="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coğrafi əhatəsini</a:t>
          </a:r>
          <a:r>
            <a:rPr lang="az-Latn-AZ" sz="14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təmin etməsi</a:t>
          </a:r>
          <a:endParaRPr lang="en-US" sz="1400" noProof="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250B493-24CB-41F7-A5BA-7E33C9F00129}" type="parTrans" cxnId="{C0A27D80-05AA-4B8D-A199-D18F03BF557F}">
      <dgm:prSet/>
      <dgm:spPr/>
      <dgm:t>
        <a:bodyPr/>
        <a:lstStyle/>
        <a:p>
          <a:endParaRPr lang="en-US"/>
        </a:p>
      </dgm:t>
    </dgm:pt>
    <dgm:pt modelId="{E64B7540-4662-4755-9D6C-2439734716CF}" type="sibTrans" cxnId="{C0A27D80-05AA-4B8D-A199-D18F03BF557F}">
      <dgm:prSet/>
      <dgm:spPr/>
      <dgm:t>
        <a:bodyPr/>
        <a:lstStyle/>
        <a:p>
          <a:endParaRPr lang="en-US"/>
        </a:p>
      </dgm:t>
    </dgm:pt>
    <dgm:pt modelId="{38E7DEA4-4FC4-45EC-983B-AFA6824B8CAE}">
      <dgm:prSet phldrT="[Text]" custT="1"/>
      <dgm:spPr>
        <a:effectLst>
          <a:innerShdw blurRad="114300">
            <a:prstClr val="black"/>
          </a:innerShdw>
        </a:effectLst>
      </dgm:spPr>
      <dgm:t>
        <a:bodyPr/>
        <a:lstStyle/>
        <a:p>
          <a:r>
            <a:rPr lang="az-Latn-AZ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Mübahisələrin həlli</a:t>
          </a:r>
          <a:endParaRPr lang="en-US" sz="16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8606345-03D5-4020-A210-03E9BC4C19E1}" type="parTrans" cxnId="{2BB69EE8-7108-4199-9B36-F2EA7BC1A201}">
      <dgm:prSet/>
      <dgm:spPr/>
      <dgm:t>
        <a:bodyPr/>
        <a:lstStyle/>
        <a:p>
          <a:endParaRPr lang="en-US"/>
        </a:p>
      </dgm:t>
    </dgm:pt>
    <dgm:pt modelId="{E72F1639-E7A8-44EB-99A7-626B3C338AAE}" type="sibTrans" cxnId="{2BB69EE8-7108-4199-9B36-F2EA7BC1A201}">
      <dgm:prSet/>
      <dgm:spPr/>
      <dgm:t>
        <a:bodyPr/>
        <a:lstStyle/>
        <a:p>
          <a:endParaRPr lang="en-US"/>
        </a:p>
      </dgm:t>
    </dgm:pt>
    <dgm:pt modelId="{1BEE7B97-6D42-4522-876F-F8A32C41F01D}">
      <dgm:prSet phldrT="[Text]" custT="1"/>
      <dgm:spPr>
        <a:effectLst>
          <a:innerShdw blurRad="114300">
            <a:prstClr val="black"/>
          </a:innerShdw>
        </a:effectLst>
      </dgm:spPr>
      <dgm:t>
        <a:bodyPr/>
        <a:lstStyle/>
        <a:p>
          <a:r>
            <a:rPr lang="az-Latn-AZ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Bərabərlik</a:t>
          </a:r>
          <a:endParaRPr lang="en-US" sz="16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5B001B4-FD6F-465E-A082-108F49C5C096}" type="parTrans" cxnId="{CDB4FF60-C12B-47E2-9542-E48C496E8455}">
      <dgm:prSet/>
      <dgm:spPr/>
      <dgm:t>
        <a:bodyPr/>
        <a:lstStyle/>
        <a:p>
          <a:endParaRPr lang="en-US"/>
        </a:p>
      </dgm:t>
    </dgm:pt>
    <dgm:pt modelId="{8376ED01-7237-4F00-9AD7-0302360AA29B}" type="sibTrans" cxnId="{CDB4FF60-C12B-47E2-9542-E48C496E8455}">
      <dgm:prSet/>
      <dgm:spPr/>
      <dgm:t>
        <a:bodyPr/>
        <a:lstStyle/>
        <a:p>
          <a:endParaRPr lang="en-US"/>
        </a:p>
      </dgm:t>
    </dgm:pt>
    <dgm:pt modelId="{2D0F633F-50D2-47C1-A687-FBB95D4F3251}">
      <dgm:prSet custT="1"/>
      <dgm:spPr>
        <a:solidFill>
          <a:srgbClr val="FDB714"/>
        </a:solidFill>
        <a:effectLst>
          <a:innerShdw blurRad="114300">
            <a:prstClr val="black"/>
          </a:innerShdw>
        </a:effectLst>
      </dgm:spPr>
      <dgm:t>
        <a:bodyPr/>
        <a:lstStyle/>
        <a:p>
          <a:pPr algn="just"/>
          <a:r>
            <a:rPr lang="az-Latn-AZ" sz="1400" noProof="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Mübahisələrin həlli mexanizmlərinin əlçatanlığı</a:t>
          </a:r>
          <a:r>
            <a:rPr lang="az-Latn-AZ" sz="14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və daşınmaz əmlak </a:t>
          </a:r>
          <a:r>
            <a:rPr lang="az-Latn-AZ" sz="1400" noProof="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əqdlərini</a:t>
          </a:r>
          <a:r>
            <a:rPr lang="az-Latn-AZ" sz="14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qeyd edən qurumların və rəsmilərin</a:t>
          </a:r>
          <a:r>
            <a:rPr lang="az-Latn-AZ" sz="1400" noProof="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məsuliyyət dərəcəsi</a:t>
          </a:r>
        </a:p>
      </dgm:t>
    </dgm:pt>
    <dgm:pt modelId="{EE69D87F-A11F-4431-B805-FCF57B255D73}" type="parTrans" cxnId="{CEC1E692-D032-4562-8DB4-933FEDEFAB2B}">
      <dgm:prSet/>
      <dgm:spPr/>
      <dgm:t>
        <a:bodyPr/>
        <a:lstStyle/>
        <a:p>
          <a:endParaRPr lang="en-US"/>
        </a:p>
      </dgm:t>
    </dgm:pt>
    <dgm:pt modelId="{DC865089-98EB-403A-AE4A-86322CD203D7}" type="sibTrans" cxnId="{CEC1E692-D032-4562-8DB4-933FEDEFAB2B}">
      <dgm:prSet/>
      <dgm:spPr/>
      <dgm:t>
        <a:bodyPr/>
        <a:lstStyle/>
        <a:p>
          <a:endParaRPr lang="en-US"/>
        </a:p>
      </dgm:t>
    </dgm:pt>
    <dgm:pt modelId="{D053D3CB-F3B9-41FB-9718-20F6F9933048}">
      <dgm:prSet phldrT="[Text]" custT="1"/>
      <dgm:spPr>
        <a:solidFill>
          <a:srgbClr val="FDB714"/>
        </a:solidFill>
        <a:effectLst>
          <a:innerShdw blurRad="114300">
            <a:prstClr val="black"/>
          </a:innerShdw>
        </a:effectLst>
      </dgm:spPr>
      <dgm:t>
        <a:bodyPr/>
        <a:lstStyle/>
        <a:p>
          <a:pPr algn="just"/>
          <a:r>
            <a:rPr lang="az-Latn-AZ" sz="1400" noProof="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Həm evli, həm də subay qadınların əmlak hüquqlarına kişilərlə bərabər çıxışı</a:t>
          </a:r>
          <a:r>
            <a:rPr lang="az-Latn-AZ" sz="14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(iqtisadiyyatın </a:t>
          </a:r>
          <a:r>
            <a:rPr lang="az-Latn-AZ" sz="1400" noProof="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rəqabətliliyini</a:t>
          </a:r>
          <a:r>
            <a:rPr lang="az-Latn-AZ" sz="14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artırır və əmək qüvvəsini </a:t>
          </a:r>
          <a:r>
            <a:rPr lang="az-Latn-AZ" sz="1400" noProof="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genişləndirir</a:t>
          </a:r>
          <a:r>
            <a:rPr lang="az-Latn-AZ" sz="14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)</a:t>
          </a:r>
        </a:p>
      </dgm:t>
    </dgm:pt>
    <dgm:pt modelId="{18016574-8319-42F9-94D3-4DB1F9F9CDBD}" type="parTrans" cxnId="{DBD4C682-6E32-4A78-B949-C16146D03B20}">
      <dgm:prSet/>
      <dgm:spPr/>
      <dgm:t>
        <a:bodyPr/>
        <a:lstStyle/>
        <a:p>
          <a:endParaRPr lang="en-US"/>
        </a:p>
      </dgm:t>
    </dgm:pt>
    <dgm:pt modelId="{DF6A788A-9061-4415-B069-4529D2FA2634}" type="sibTrans" cxnId="{DBD4C682-6E32-4A78-B949-C16146D03B20}">
      <dgm:prSet/>
      <dgm:spPr/>
      <dgm:t>
        <a:bodyPr/>
        <a:lstStyle/>
        <a:p>
          <a:endParaRPr lang="en-US"/>
        </a:p>
      </dgm:t>
    </dgm:pt>
    <dgm:pt modelId="{71D86693-EBDB-427A-AE76-7F78B3C56065}" type="pres">
      <dgm:prSet presAssocID="{414217AB-A097-4851-9DC6-A4A3F4687998}" presName="Name0" presStyleCnt="0">
        <dgm:presLayoutVars>
          <dgm:dir/>
          <dgm:animLvl val="lvl"/>
          <dgm:resizeHandles val="exact"/>
        </dgm:presLayoutVars>
      </dgm:prSet>
      <dgm:spPr/>
    </dgm:pt>
    <dgm:pt modelId="{550804C2-99FF-4847-8F73-81706B6C9718}" type="pres">
      <dgm:prSet presAssocID="{8CB70F50-5879-46E0-8894-1CDDF3F07014}" presName="linNode" presStyleCnt="0"/>
      <dgm:spPr/>
    </dgm:pt>
    <dgm:pt modelId="{030651D0-8145-419B-9199-C8F1E55004D7}" type="pres">
      <dgm:prSet presAssocID="{8CB70F50-5879-46E0-8894-1CDDF3F07014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9D2CADAA-A82E-4ACC-8864-59AABD20032A}" type="pres">
      <dgm:prSet presAssocID="{8CB70F50-5879-46E0-8894-1CDDF3F07014}" presName="descendantText" presStyleLbl="alignAccFollowNode1" presStyleIdx="0" presStyleCnt="5" custScaleY="121894">
        <dgm:presLayoutVars>
          <dgm:bulletEnabled val="1"/>
        </dgm:presLayoutVars>
      </dgm:prSet>
      <dgm:spPr/>
    </dgm:pt>
    <dgm:pt modelId="{316F1966-CE97-40F7-AD7F-A1804DEBF8C8}" type="pres">
      <dgm:prSet presAssocID="{F4B520F3-547C-4200-844A-63706509E020}" presName="sp" presStyleCnt="0"/>
      <dgm:spPr/>
    </dgm:pt>
    <dgm:pt modelId="{C77C4D60-0F2E-4261-9A5F-9B180A539616}" type="pres">
      <dgm:prSet presAssocID="{90E1FAA5-5BDD-499C-A1D1-663E76FA1686}" presName="linNode" presStyleCnt="0"/>
      <dgm:spPr/>
    </dgm:pt>
    <dgm:pt modelId="{661BE3C8-09D1-4AF8-823E-C63E69CD00B4}" type="pres">
      <dgm:prSet presAssocID="{90E1FAA5-5BDD-499C-A1D1-663E76FA1686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ED2A4707-EA80-40FA-9733-F373AC52EA78}" type="pres">
      <dgm:prSet presAssocID="{90E1FAA5-5BDD-499C-A1D1-663E76FA1686}" presName="descendantText" presStyleLbl="alignAccFollowNode1" presStyleIdx="1" presStyleCnt="5" custScaleY="122665">
        <dgm:presLayoutVars>
          <dgm:bulletEnabled val="1"/>
        </dgm:presLayoutVars>
      </dgm:prSet>
      <dgm:spPr/>
    </dgm:pt>
    <dgm:pt modelId="{4BC6B65A-D4ED-4EFA-8F82-E47910D07779}" type="pres">
      <dgm:prSet presAssocID="{63FB7223-6321-4FE2-8D76-3B5652EB758A}" presName="sp" presStyleCnt="0"/>
      <dgm:spPr/>
    </dgm:pt>
    <dgm:pt modelId="{AC72A9D6-7359-44A5-A4BF-398572D938A7}" type="pres">
      <dgm:prSet presAssocID="{32C7EA0D-4667-495E-96F2-BDCFE18595E0}" presName="linNode" presStyleCnt="0"/>
      <dgm:spPr/>
    </dgm:pt>
    <dgm:pt modelId="{179562C0-2BB6-4A4B-8082-B5BA29D9B9FB}" type="pres">
      <dgm:prSet presAssocID="{32C7EA0D-4667-495E-96F2-BDCFE18595E0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6149504D-CEA4-4955-9AF8-EB0B538ED897}" type="pres">
      <dgm:prSet presAssocID="{32C7EA0D-4667-495E-96F2-BDCFE18595E0}" presName="descendantText" presStyleLbl="alignAccFollowNode1" presStyleIdx="2" presStyleCnt="5" custScaleY="119267">
        <dgm:presLayoutVars>
          <dgm:bulletEnabled val="1"/>
        </dgm:presLayoutVars>
      </dgm:prSet>
      <dgm:spPr/>
    </dgm:pt>
    <dgm:pt modelId="{71DB8FA0-75DB-41DB-A4B1-8D8BD03BC254}" type="pres">
      <dgm:prSet presAssocID="{C1389A48-86AF-4AF9-9EE0-5DEEE0282FA3}" presName="sp" presStyleCnt="0"/>
      <dgm:spPr/>
    </dgm:pt>
    <dgm:pt modelId="{4E4EF291-BEC7-44AE-AA08-4C615A974193}" type="pres">
      <dgm:prSet presAssocID="{38E7DEA4-4FC4-45EC-983B-AFA6824B8CAE}" presName="linNode" presStyleCnt="0"/>
      <dgm:spPr/>
    </dgm:pt>
    <dgm:pt modelId="{6CC9A3A9-E958-4B7C-A1F2-B12B787FFA22}" type="pres">
      <dgm:prSet presAssocID="{38E7DEA4-4FC4-45EC-983B-AFA6824B8CAE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01CCFB69-CB38-43AA-84EE-2EE9DE51A737}" type="pres">
      <dgm:prSet presAssocID="{38E7DEA4-4FC4-45EC-983B-AFA6824B8CAE}" presName="descendantText" presStyleLbl="alignAccFollowNode1" presStyleIdx="3" presStyleCnt="5" custScaleY="116854" custLinFactNeighborX="0" custLinFactNeighborY="-2405">
        <dgm:presLayoutVars>
          <dgm:bulletEnabled val="1"/>
        </dgm:presLayoutVars>
      </dgm:prSet>
      <dgm:spPr/>
    </dgm:pt>
    <dgm:pt modelId="{497BFDB6-E19B-4122-859C-2CB1373DEA00}" type="pres">
      <dgm:prSet presAssocID="{E72F1639-E7A8-44EB-99A7-626B3C338AAE}" presName="sp" presStyleCnt="0"/>
      <dgm:spPr/>
    </dgm:pt>
    <dgm:pt modelId="{32EFE92A-59D6-4957-A972-AA9F3CDAE434}" type="pres">
      <dgm:prSet presAssocID="{1BEE7B97-6D42-4522-876F-F8A32C41F01D}" presName="linNode" presStyleCnt="0"/>
      <dgm:spPr/>
    </dgm:pt>
    <dgm:pt modelId="{2E8DE1BF-81F8-4A15-9A9C-3B98774C4007}" type="pres">
      <dgm:prSet presAssocID="{1BEE7B97-6D42-4522-876F-F8A32C41F01D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87067C82-5EF4-48CF-A5E9-C12A859ED6C6}" type="pres">
      <dgm:prSet presAssocID="{1BEE7B97-6D42-4522-876F-F8A32C41F01D}" presName="descendantText" presStyleLbl="alignAccFollowNode1" presStyleIdx="4" presStyleCnt="5" custScaleY="120068">
        <dgm:presLayoutVars>
          <dgm:bulletEnabled val="1"/>
        </dgm:presLayoutVars>
      </dgm:prSet>
      <dgm:spPr/>
    </dgm:pt>
  </dgm:ptLst>
  <dgm:cxnLst>
    <dgm:cxn modelId="{56111207-2CE6-461F-B8B1-BB570C4A546E}" type="presOf" srcId="{D053D3CB-F3B9-41FB-9718-20F6F9933048}" destId="{87067C82-5EF4-48CF-A5E9-C12A859ED6C6}" srcOrd="0" destOrd="0" presId="urn:microsoft.com/office/officeart/2005/8/layout/vList5"/>
    <dgm:cxn modelId="{8FA70D0E-1127-42D0-BB4A-C89E6C2C184E}" type="presOf" srcId="{32C7EA0D-4667-495E-96F2-BDCFE18595E0}" destId="{179562C0-2BB6-4A4B-8082-B5BA29D9B9FB}" srcOrd="0" destOrd="0" presId="urn:microsoft.com/office/officeart/2005/8/layout/vList5"/>
    <dgm:cxn modelId="{CDB4FF60-C12B-47E2-9542-E48C496E8455}" srcId="{414217AB-A097-4851-9DC6-A4A3F4687998}" destId="{1BEE7B97-6D42-4522-876F-F8A32C41F01D}" srcOrd="4" destOrd="0" parTransId="{A5B001B4-FD6F-465E-A082-108F49C5C096}" sibTransId="{8376ED01-7237-4F00-9AD7-0302360AA29B}"/>
    <dgm:cxn modelId="{1CF93B41-8383-4DE0-8B98-98332641F5C9}" srcId="{90E1FAA5-5BDD-499C-A1D1-663E76FA1686}" destId="{8363EB62-FFA6-450B-B164-354E6C1476AA}" srcOrd="0" destOrd="0" parTransId="{25265E47-9D16-40CD-81CD-0855CA16EB9C}" sibTransId="{E63CD87A-4EA0-4081-81D2-DDA17EF0ED3D}"/>
    <dgm:cxn modelId="{A128676D-F9A5-4828-9203-58A3B887CA53}" type="presOf" srcId="{8CB70F50-5879-46E0-8894-1CDDF3F07014}" destId="{030651D0-8145-419B-9199-C8F1E55004D7}" srcOrd="0" destOrd="0" presId="urn:microsoft.com/office/officeart/2005/8/layout/vList5"/>
    <dgm:cxn modelId="{6067E756-9DA8-44F9-B929-D5D31620C577}" type="presOf" srcId="{38E7DEA4-4FC4-45EC-983B-AFA6824B8CAE}" destId="{6CC9A3A9-E958-4B7C-A1F2-B12B787FFA22}" srcOrd="0" destOrd="0" presId="urn:microsoft.com/office/officeart/2005/8/layout/vList5"/>
    <dgm:cxn modelId="{B7253359-5515-4CCF-8009-4A556449B44A}" srcId="{414217AB-A097-4851-9DC6-A4A3F4687998}" destId="{90E1FAA5-5BDD-499C-A1D1-663E76FA1686}" srcOrd="1" destOrd="0" parTransId="{C79AE763-6649-4DBE-9B44-CFAA43EF052B}" sibTransId="{63FB7223-6321-4FE2-8D76-3B5652EB758A}"/>
    <dgm:cxn modelId="{C0A27D80-05AA-4B8D-A199-D18F03BF557F}" srcId="{32C7EA0D-4667-495E-96F2-BDCFE18595E0}" destId="{6033457B-1568-43EA-B91C-D1C836E18788}" srcOrd="0" destOrd="0" parTransId="{5250B493-24CB-41F7-A5BA-7E33C9F00129}" sibTransId="{E64B7540-4662-4755-9D6C-2439734716CF}"/>
    <dgm:cxn modelId="{DBD4C682-6E32-4A78-B949-C16146D03B20}" srcId="{1BEE7B97-6D42-4522-876F-F8A32C41F01D}" destId="{D053D3CB-F3B9-41FB-9718-20F6F9933048}" srcOrd="0" destOrd="0" parTransId="{18016574-8319-42F9-94D3-4DB1F9F9CDBD}" sibTransId="{DF6A788A-9061-4415-B069-4529D2FA2634}"/>
    <dgm:cxn modelId="{224D568B-F9E3-4609-92EA-E3B8D2790B87}" srcId="{8CB70F50-5879-46E0-8894-1CDDF3F07014}" destId="{7E84F63D-D1A0-4E26-B872-74D537D7E86C}" srcOrd="0" destOrd="0" parTransId="{9F58EDAC-7F12-4871-B4A3-4DD339751D18}" sibTransId="{1F59D0AD-5B66-471B-89FD-CE1FA39CAFBD}"/>
    <dgm:cxn modelId="{8E9DBE8B-79C7-4749-AAE4-ADC662DD13C8}" type="presOf" srcId="{8363EB62-FFA6-450B-B164-354E6C1476AA}" destId="{ED2A4707-EA80-40FA-9733-F373AC52EA78}" srcOrd="0" destOrd="0" presId="urn:microsoft.com/office/officeart/2005/8/layout/vList5"/>
    <dgm:cxn modelId="{CEC1E692-D032-4562-8DB4-933FEDEFAB2B}" srcId="{38E7DEA4-4FC4-45EC-983B-AFA6824B8CAE}" destId="{2D0F633F-50D2-47C1-A687-FBB95D4F3251}" srcOrd="0" destOrd="0" parTransId="{EE69D87F-A11F-4431-B805-FCF57B255D73}" sibTransId="{DC865089-98EB-403A-AE4A-86322CD203D7}"/>
    <dgm:cxn modelId="{BDAEA8AC-B1D1-4E86-B000-2F37D4BECDC6}" type="presOf" srcId="{7E84F63D-D1A0-4E26-B872-74D537D7E86C}" destId="{9D2CADAA-A82E-4ACC-8864-59AABD20032A}" srcOrd="0" destOrd="0" presId="urn:microsoft.com/office/officeart/2005/8/layout/vList5"/>
    <dgm:cxn modelId="{EDDE27BC-E41A-4742-B892-D6ADB6696DC4}" type="presOf" srcId="{90E1FAA5-5BDD-499C-A1D1-663E76FA1686}" destId="{661BE3C8-09D1-4AF8-823E-C63E69CD00B4}" srcOrd="0" destOrd="0" presId="urn:microsoft.com/office/officeart/2005/8/layout/vList5"/>
    <dgm:cxn modelId="{400C5BC0-F923-4776-BB24-ED68FD9B7945}" srcId="{414217AB-A097-4851-9DC6-A4A3F4687998}" destId="{32C7EA0D-4667-495E-96F2-BDCFE18595E0}" srcOrd="2" destOrd="0" parTransId="{74846CB8-F31C-4991-9E17-DFA2447AE382}" sibTransId="{C1389A48-86AF-4AF9-9EE0-5DEEE0282FA3}"/>
    <dgm:cxn modelId="{E7BF8FD0-22A1-4666-964E-981EE0913179}" srcId="{414217AB-A097-4851-9DC6-A4A3F4687998}" destId="{8CB70F50-5879-46E0-8894-1CDDF3F07014}" srcOrd="0" destOrd="0" parTransId="{7E549068-0AC5-43E4-AC3A-9F6EAD73671B}" sibTransId="{F4B520F3-547C-4200-844A-63706509E020}"/>
    <dgm:cxn modelId="{1F1DCAD2-6850-4699-AC69-B36774955886}" type="presOf" srcId="{1BEE7B97-6D42-4522-876F-F8A32C41F01D}" destId="{2E8DE1BF-81F8-4A15-9A9C-3B98774C4007}" srcOrd="0" destOrd="0" presId="urn:microsoft.com/office/officeart/2005/8/layout/vList5"/>
    <dgm:cxn modelId="{AAC36FD9-6E5B-4E6E-B08C-DC8F747E7A55}" type="presOf" srcId="{2D0F633F-50D2-47C1-A687-FBB95D4F3251}" destId="{01CCFB69-CB38-43AA-84EE-2EE9DE51A737}" srcOrd="0" destOrd="0" presId="urn:microsoft.com/office/officeart/2005/8/layout/vList5"/>
    <dgm:cxn modelId="{2BB69EE8-7108-4199-9B36-F2EA7BC1A201}" srcId="{414217AB-A097-4851-9DC6-A4A3F4687998}" destId="{38E7DEA4-4FC4-45EC-983B-AFA6824B8CAE}" srcOrd="3" destOrd="0" parTransId="{58606345-03D5-4020-A210-03E9BC4C19E1}" sibTransId="{E72F1639-E7A8-44EB-99A7-626B3C338AAE}"/>
    <dgm:cxn modelId="{C9C618E9-9484-44D7-984F-FB05158E42DD}" type="presOf" srcId="{414217AB-A097-4851-9DC6-A4A3F4687998}" destId="{71D86693-EBDB-427A-AE76-7F78B3C56065}" srcOrd="0" destOrd="0" presId="urn:microsoft.com/office/officeart/2005/8/layout/vList5"/>
    <dgm:cxn modelId="{78A649EF-8FDB-42E6-A25E-A9018604F38C}" type="presOf" srcId="{6033457B-1568-43EA-B91C-D1C836E18788}" destId="{6149504D-CEA4-4955-9AF8-EB0B538ED897}" srcOrd="0" destOrd="0" presId="urn:microsoft.com/office/officeart/2005/8/layout/vList5"/>
    <dgm:cxn modelId="{ABEF27B7-1CB7-4E7E-92A6-DA47263B456F}" type="presParOf" srcId="{71D86693-EBDB-427A-AE76-7F78B3C56065}" destId="{550804C2-99FF-4847-8F73-81706B6C9718}" srcOrd="0" destOrd="0" presId="urn:microsoft.com/office/officeart/2005/8/layout/vList5"/>
    <dgm:cxn modelId="{130F4C28-FACE-4A7B-9409-4FB73E0910AB}" type="presParOf" srcId="{550804C2-99FF-4847-8F73-81706B6C9718}" destId="{030651D0-8145-419B-9199-C8F1E55004D7}" srcOrd="0" destOrd="0" presId="urn:microsoft.com/office/officeart/2005/8/layout/vList5"/>
    <dgm:cxn modelId="{1A54013F-BB38-4629-87DC-1E1F6BE07574}" type="presParOf" srcId="{550804C2-99FF-4847-8F73-81706B6C9718}" destId="{9D2CADAA-A82E-4ACC-8864-59AABD20032A}" srcOrd="1" destOrd="0" presId="urn:microsoft.com/office/officeart/2005/8/layout/vList5"/>
    <dgm:cxn modelId="{7D22882D-53CE-4E0F-9CAA-C69B28B06962}" type="presParOf" srcId="{71D86693-EBDB-427A-AE76-7F78B3C56065}" destId="{316F1966-CE97-40F7-AD7F-A1804DEBF8C8}" srcOrd="1" destOrd="0" presId="urn:microsoft.com/office/officeart/2005/8/layout/vList5"/>
    <dgm:cxn modelId="{1E2FA768-5654-4929-8B73-1BF568EA3375}" type="presParOf" srcId="{71D86693-EBDB-427A-AE76-7F78B3C56065}" destId="{C77C4D60-0F2E-4261-9A5F-9B180A539616}" srcOrd="2" destOrd="0" presId="urn:microsoft.com/office/officeart/2005/8/layout/vList5"/>
    <dgm:cxn modelId="{582F5A01-436C-4D4C-9F14-EC0DEFCC1231}" type="presParOf" srcId="{C77C4D60-0F2E-4261-9A5F-9B180A539616}" destId="{661BE3C8-09D1-4AF8-823E-C63E69CD00B4}" srcOrd="0" destOrd="0" presId="urn:microsoft.com/office/officeart/2005/8/layout/vList5"/>
    <dgm:cxn modelId="{618F0054-A25C-440A-B0F4-608EB70DAB17}" type="presParOf" srcId="{C77C4D60-0F2E-4261-9A5F-9B180A539616}" destId="{ED2A4707-EA80-40FA-9733-F373AC52EA78}" srcOrd="1" destOrd="0" presId="urn:microsoft.com/office/officeart/2005/8/layout/vList5"/>
    <dgm:cxn modelId="{ACA5CBE6-144D-4CF1-A901-0C58E2B03621}" type="presParOf" srcId="{71D86693-EBDB-427A-AE76-7F78B3C56065}" destId="{4BC6B65A-D4ED-4EFA-8F82-E47910D07779}" srcOrd="3" destOrd="0" presId="urn:microsoft.com/office/officeart/2005/8/layout/vList5"/>
    <dgm:cxn modelId="{08491BAE-DF3F-4051-A46E-386F79DAEBE8}" type="presParOf" srcId="{71D86693-EBDB-427A-AE76-7F78B3C56065}" destId="{AC72A9D6-7359-44A5-A4BF-398572D938A7}" srcOrd="4" destOrd="0" presId="urn:microsoft.com/office/officeart/2005/8/layout/vList5"/>
    <dgm:cxn modelId="{D534B442-832A-475D-AC67-A05A48FEF68C}" type="presParOf" srcId="{AC72A9D6-7359-44A5-A4BF-398572D938A7}" destId="{179562C0-2BB6-4A4B-8082-B5BA29D9B9FB}" srcOrd="0" destOrd="0" presId="urn:microsoft.com/office/officeart/2005/8/layout/vList5"/>
    <dgm:cxn modelId="{E52456F7-1B19-4ED4-BB38-543D478E160F}" type="presParOf" srcId="{AC72A9D6-7359-44A5-A4BF-398572D938A7}" destId="{6149504D-CEA4-4955-9AF8-EB0B538ED897}" srcOrd="1" destOrd="0" presId="urn:microsoft.com/office/officeart/2005/8/layout/vList5"/>
    <dgm:cxn modelId="{B95BCEAF-2B76-4717-84F3-4854F6FB932E}" type="presParOf" srcId="{71D86693-EBDB-427A-AE76-7F78B3C56065}" destId="{71DB8FA0-75DB-41DB-A4B1-8D8BD03BC254}" srcOrd="5" destOrd="0" presId="urn:microsoft.com/office/officeart/2005/8/layout/vList5"/>
    <dgm:cxn modelId="{4FBD18BC-B747-4898-BBC6-75A010E5ACFB}" type="presParOf" srcId="{71D86693-EBDB-427A-AE76-7F78B3C56065}" destId="{4E4EF291-BEC7-44AE-AA08-4C615A974193}" srcOrd="6" destOrd="0" presId="urn:microsoft.com/office/officeart/2005/8/layout/vList5"/>
    <dgm:cxn modelId="{1663F181-D890-4AEA-B068-E62C943D5EA9}" type="presParOf" srcId="{4E4EF291-BEC7-44AE-AA08-4C615A974193}" destId="{6CC9A3A9-E958-4B7C-A1F2-B12B787FFA22}" srcOrd="0" destOrd="0" presId="urn:microsoft.com/office/officeart/2005/8/layout/vList5"/>
    <dgm:cxn modelId="{12957300-659F-4F62-A1B9-C945E70157D5}" type="presParOf" srcId="{4E4EF291-BEC7-44AE-AA08-4C615A974193}" destId="{01CCFB69-CB38-43AA-84EE-2EE9DE51A737}" srcOrd="1" destOrd="0" presId="urn:microsoft.com/office/officeart/2005/8/layout/vList5"/>
    <dgm:cxn modelId="{9E38A99E-22AA-4268-B51F-4D1D48D0DF70}" type="presParOf" srcId="{71D86693-EBDB-427A-AE76-7F78B3C56065}" destId="{497BFDB6-E19B-4122-859C-2CB1373DEA00}" srcOrd="7" destOrd="0" presId="urn:microsoft.com/office/officeart/2005/8/layout/vList5"/>
    <dgm:cxn modelId="{321B2A14-2CB1-4235-A79C-E1489CC8C46F}" type="presParOf" srcId="{71D86693-EBDB-427A-AE76-7F78B3C56065}" destId="{32EFE92A-59D6-4957-A972-AA9F3CDAE434}" srcOrd="8" destOrd="0" presId="urn:microsoft.com/office/officeart/2005/8/layout/vList5"/>
    <dgm:cxn modelId="{7A27E4D9-8026-44C5-A2DE-38E89CC0ADB1}" type="presParOf" srcId="{32EFE92A-59D6-4957-A972-AA9F3CDAE434}" destId="{2E8DE1BF-81F8-4A15-9A9C-3B98774C4007}" srcOrd="0" destOrd="0" presId="urn:microsoft.com/office/officeart/2005/8/layout/vList5"/>
    <dgm:cxn modelId="{BB378486-6D20-4664-BAEE-0FFE491A4D0A}" type="presParOf" srcId="{32EFE92A-59D6-4957-A972-AA9F3CDAE434}" destId="{87067C82-5EF4-48CF-A5E9-C12A859ED6C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2DCA45B-3713-48FA-8624-1907A4771D99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E5C207-BA2F-497B-A2F8-1B6779197512}">
      <dgm:prSet phldrT="[Text]" custT="1"/>
      <dgm:spPr>
        <a:solidFill>
          <a:schemeClr val="tx1"/>
        </a:solidFill>
      </dgm:spPr>
      <dgm:t>
        <a:bodyPr/>
        <a:lstStyle/>
        <a:p>
          <a:pPr algn="ctr"/>
          <a:r>
            <a:rPr lang="az-Latn-AZ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Etibarlı torpaq inzibatçılığı</a:t>
          </a:r>
          <a:endParaRPr lang="en-US" sz="1400" b="1" dirty="0"/>
        </a:p>
      </dgm:t>
    </dgm:pt>
    <dgm:pt modelId="{42DF29CF-7F39-4016-B262-E42A54246086}" type="parTrans" cxnId="{3B7CF5DB-2010-43CA-8705-F53170217C59}">
      <dgm:prSet/>
      <dgm:spPr/>
      <dgm:t>
        <a:bodyPr/>
        <a:lstStyle/>
        <a:p>
          <a:endParaRPr lang="en-US"/>
        </a:p>
      </dgm:t>
    </dgm:pt>
    <dgm:pt modelId="{A51E2D6B-D319-47AD-9B79-19D6BD371CE5}" type="sibTrans" cxnId="{3B7CF5DB-2010-43CA-8705-F53170217C59}">
      <dgm:prSet/>
      <dgm:spPr/>
      <dgm:t>
        <a:bodyPr/>
        <a:lstStyle/>
        <a:p>
          <a:endParaRPr lang="en-US"/>
        </a:p>
      </dgm:t>
    </dgm:pt>
    <dgm:pt modelId="{70BEB8D7-08BC-4F43-B414-888AF05E8593}">
      <dgm:prSet phldrT="[Text]" custT="1"/>
      <dgm:spPr>
        <a:solidFill>
          <a:srgbClr val="D4E7FE"/>
        </a:solidFill>
      </dgm:spPr>
      <dgm:t>
        <a:bodyPr/>
        <a:lstStyle/>
        <a:p>
          <a:r>
            <a:rPr lang="az-Latn-AZ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Sahiblik haqqında aşkar məlumat</a:t>
          </a:r>
          <a:endParaRPr lang="en-US" sz="1400" b="1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2963D2A-EF73-4946-9E3F-464E4E79DFF8}" type="parTrans" cxnId="{660ED9F9-2D45-424B-AB72-1E4A4F183955}">
      <dgm:prSet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23361EAE-6F7E-4B1D-8CFB-714C358BFBDF}" type="sibTrans" cxnId="{660ED9F9-2D45-424B-AB72-1E4A4F183955}">
      <dgm:prSet/>
      <dgm:spPr/>
      <dgm:t>
        <a:bodyPr/>
        <a:lstStyle/>
        <a:p>
          <a:endParaRPr lang="en-US"/>
        </a:p>
      </dgm:t>
    </dgm:pt>
    <dgm:pt modelId="{5B11DDC5-FE0F-4902-9B3C-99674F436950}">
      <dgm:prSet phldrT="[Text]" custT="1"/>
      <dgm:spPr>
        <a:solidFill>
          <a:srgbClr val="D4E7FE"/>
        </a:solidFill>
      </dgm:spPr>
      <dgm:t>
        <a:bodyPr/>
        <a:lstStyle/>
        <a:p>
          <a:r>
            <a:rPr lang="az-Latn-AZ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Mülkiyyət hüququnun əminliyi</a:t>
          </a:r>
          <a:endParaRPr lang="en-US" sz="1400" b="1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9CE6D61-4BE4-4F3D-9ECC-C64A12462C01}" type="parTrans" cxnId="{F284706C-542A-44A5-938E-42F4A8C9A4AC}">
      <dgm:prSet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F232D6B1-8EC0-4770-86A6-E171824FE36C}" type="sibTrans" cxnId="{F284706C-542A-44A5-938E-42F4A8C9A4AC}">
      <dgm:prSet/>
      <dgm:spPr/>
      <dgm:t>
        <a:bodyPr/>
        <a:lstStyle/>
        <a:p>
          <a:endParaRPr lang="en-US"/>
        </a:p>
      </dgm:t>
    </dgm:pt>
    <dgm:pt modelId="{E73D684E-6D51-4933-A635-555DEB73D4D0}">
      <dgm:prSet phldrT="[Text]" custT="1"/>
      <dgm:spPr>
        <a:solidFill>
          <a:srgbClr val="D4E7FE"/>
        </a:solidFill>
      </dgm:spPr>
      <dgm:t>
        <a:bodyPr/>
        <a:lstStyle/>
        <a:p>
          <a:r>
            <a:rPr lang="az-Latn-AZ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Torpaq bazarının inkişafı</a:t>
          </a:r>
          <a:endParaRPr lang="en-US" sz="1400" b="1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65AD8E6-8AA3-490A-B4D6-23B723CDEBCD}" type="parTrans" cxnId="{4C695D83-D337-4794-9109-9D7FC6EDE18D}">
      <dgm:prSet/>
      <dgm:spPr>
        <a:solidFill>
          <a:schemeClr val="accent1"/>
        </a:solidFill>
      </dgm:spPr>
      <dgm:t>
        <a:bodyPr/>
        <a:lstStyle/>
        <a:p>
          <a:endParaRPr lang="en-US"/>
        </a:p>
      </dgm:t>
    </dgm:pt>
    <dgm:pt modelId="{457936DD-C7F8-4FA7-AE2A-345249335DB5}" type="sibTrans" cxnId="{4C695D83-D337-4794-9109-9D7FC6EDE18D}">
      <dgm:prSet/>
      <dgm:spPr/>
      <dgm:t>
        <a:bodyPr/>
        <a:lstStyle/>
        <a:p>
          <a:endParaRPr lang="en-US"/>
        </a:p>
      </dgm:t>
    </dgm:pt>
    <dgm:pt modelId="{7B1666F5-CA49-45F2-8518-CB5C0A673B80}" type="pres">
      <dgm:prSet presAssocID="{D2DCA45B-3713-48FA-8624-1907A4771D99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AA037CF-1C89-4C1C-B167-4062E88DD4E4}" type="pres">
      <dgm:prSet presAssocID="{B6E5C207-BA2F-497B-A2F8-1B6779197512}" presName="centerShape" presStyleLbl="node0" presStyleIdx="0" presStyleCnt="1" custScaleX="142673" custScaleY="138553"/>
      <dgm:spPr/>
    </dgm:pt>
    <dgm:pt modelId="{3504A2FC-36C5-4CC1-8297-80E639AC8B02}" type="pres">
      <dgm:prSet presAssocID="{E2963D2A-EF73-4946-9E3F-464E4E79DFF8}" presName="parTrans" presStyleLbl="bgSibTrans2D1" presStyleIdx="0" presStyleCnt="3" custLinFactNeighborX="-9622" custLinFactNeighborY="57652"/>
      <dgm:spPr/>
    </dgm:pt>
    <dgm:pt modelId="{F052DA85-63C3-4DDD-BECB-7B587E3D3864}" type="pres">
      <dgm:prSet presAssocID="{70BEB8D7-08BC-4F43-B414-888AF05E8593}" presName="node" presStyleLbl="node1" presStyleIdx="0" presStyleCnt="3" custRadScaleRad="120768" custRadScaleInc="21845">
        <dgm:presLayoutVars>
          <dgm:bulletEnabled val="1"/>
        </dgm:presLayoutVars>
      </dgm:prSet>
      <dgm:spPr/>
    </dgm:pt>
    <dgm:pt modelId="{62CEDF79-1F68-4802-A864-A8D538EDF955}" type="pres">
      <dgm:prSet presAssocID="{B9CE6D61-4BE4-4F3D-9ECC-C64A12462C01}" presName="parTrans" presStyleLbl="bgSibTrans2D1" presStyleIdx="1" presStyleCnt="3" custScaleX="113587"/>
      <dgm:spPr/>
    </dgm:pt>
    <dgm:pt modelId="{3B7FC13B-3FA0-4806-9524-C63D3E22DCBB}" type="pres">
      <dgm:prSet presAssocID="{5B11DDC5-FE0F-4902-9B3C-99674F436950}" presName="node" presStyleLbl="node1" presStyleIdx="1" presStyleCnt="3" custRadScaleRad="111410">
        <dgm:presLayoutVars>
          <dgm:bulletEnabled val="1"/>
        </dgm:presLayoutVars>
      </dgm:prSet>
      <dgm:spPr/>
    </dgm:pt>
    <dgm:pt modelId="{1E6880F6-F514-4D86-B0CC-5D17FBF74442}" type="pres">
      <dgm:prSet presAssocID="{465AD8E6-8AA3-490A-B4D6-23B723CDEBCD}" presName="parTrans" presStyleLbl="bgSibTrans2D1" presStyleIdx="2" presStyleCnt="3" custLinFactNeighborX="10115" custLinFactNeighborY="48440"/>
      <dgm:spPr/>
    </dgm:pt>
    <dgm:pt modelId="{05FBB195-D992-4905-9AD9-EBC35C7EAD59}" type="pres">
      <dgm:prSet presAssocID="{E73D684E-6D51-4933-A635-555DEB73D4D0}" presName="node" presStyleLbl="node1" presStyleIdx="2" presStyleCnt="3" custRadScaleRad="121205" custRadScaleInc="-21462">
        <dgm:presLayoutVars>
          <dgm:bulletEnabled val="1"/>
        </dgm:presLayoutVars>
      </dgm:prSet>
      <dgm:spPr/>
    </dgm:pt>
  </dgm:ptLst>
  <dgm:cxnLst>
    <dgm:cxn modelId="{1666A60E-7B32-4B02-AF3C-BC933C0D96E7}" type="presOf" srcId="{5B11DDC5-FE0F-4902-9B3C-99674F436950}" destId="{3B7FC13B-3FA0-4806-9524-C63D3E22DCBB}" srcOrd="0" destOrd="0" presId="urn:microsoft.com/office/officeart/2005/8/layout/radial4"/>
    <dgm:cxn modelId="{F284706C-542A-44A5-938E-42F4A8C9A4AC}" srcId="{B6E5C207-BA2F-497B-A2F8-1B6779197512}" destId="{5B11DDC5-FE0F-4902-9B3C-99674F436950}" srcOrd="1" destOrd="0" parTransId="{B9CE6D61-4BE4-4F3D-9ECC-C64A12462C01}" sibTransId="{F232D6B1-8EC0-4770-86A6-E171824FE36C}"/>
    <dgm:cxn modelId="{3EE86572-915F-48AE-8555-28E9105EC568}" type="presOf" srcId="{B6E5C207-BA2F-497B-A2F8-1B6779197512}" destId="{EAA037CF-1C89-4C1C-B167-4062E88DD4E4}" srcOrd="0" destOrd="0" presId="urn:microsoft.com/office/officeart/2005/8/layout/radial4"/>
    <dgm:cxn modelId="{7AF65077-6507-49A4-8407-427CAA1D49A1}" type="presOf" srcId="{E73D684E-6D51-4933-A635-555DEB73D4D0}" destId="{05FBB195-D992-4905-9AD9-EBC35C7EAD59}" srcOrd="0" destOrd="0" presId="urn:microsoft.com/office/officeart/2005/8/layout/radial4"/>
    <dgm:cxn modelId="{7798F082-598F-4DAB-ACAA-5B1A741E3A29}" type="presOf" srcId="{465AD8E6-8AA3-490A-B4D6-23B723CDEBCD}" destId="{1E6880F6-F514-4D86-B0CC-5D17FBF74442}" srcOrd="0" destOrd="0" presId="urn:microsoft.com/office/officeart/2005/8/layout/radial4"/>
    <dgm:cxn modelId="{4C695D83-D337-4794-9109-9D7FC6EDE18D}" srcId="{B6E5C207-BA2F-497B-A2F8-1B6779197512}" destId="{E73D684E-6D51-4933-A635-555DEB73D4D0}" srcOrd="2" destOrd="0" parTransId="{465AD8E6-8AA3-490A-B4D6-23B723CDEBCD}" sibTransId="{457936DD-C7F8-4FA7-AE2A-345249335DB5}"/>
    <dgm:cxn modelId="{58C07F97-B260-4742-A51B-F3D22FAD1586}" type="presOf" srcId="{B9CE6D61-4BE4-4F3D-9ECC-C64A12462C01}" destId="{62CEDF79-1F68-4802-A864-A8D538EDF955}" srcOrd="0" destOrd="0" presId="urn:microsoft.com/office/officeart/2005/8/layout/radial4"/>
    <dgm:cxn modelId="{2B7F929F-B215-4430-9F03-1653E84C63F9}" type="presOf" srcId="{E2963D2A-EF73-4946-9E3F-464E4E79DFF8}" destId="{3504A2FC-36C5-4CC1-8297-80E639AC8B02}" srcOrd="0" destOrd="0" presId="urn:microsoft.com/office/officeart/2005/8/layout/radial4"/>
    <dgm:cxn modelId="{0EE300A6-E73D-4F58-8B2D-341FBFD85C53}" type="presOf" srcId="{D2DCA45B-3713-48FA-8624-1907A4771D99}" destId="{7B1666F5-CA49-45F2-8518-CB5C0A673B80}" srcOrd="0" destOrd="0" presId="urn:microsoft.com/office/officeart/2005/8/layout/radial4"/>
    <dgm:cxn modelId="{633C9BC2-EE48-453B-8112-E98EB909FC6B}" type="presOf" srcId="{70BEB8D7-08BC-4F43-B414-888AF05E8593}" destId="{F052DA85-63C3-4DDD-BECB-7B587E3D3864}" srcOrd="0" destOrd="0" presId="urn:microsoft.com/office/officeart/2005/8/layout/radial4"/>
    <dgm:cxn modelId="{3B7CF5DB-2010-43CA-8705-F53170217C59}" srcId="{D2DCA45B-3713-48FA-8624-1907A4771D99}" destId="{B6E5C207-BA2F-497B-A2F8-1B6779197512}" srcOrd="0" destOrd="0" parTransId="{42DF29CF-7F39-4016-B262-E42A54246086}" sibTransId="{A51E2D6B-D319-47AD-9B79-19D6BD371CE5}"/>
    <dgm:cxn modelId="{660ED9F9-2D45-424B-AB72-1E4A4F183955}" srcId="{B6E5C207-BA2F-497B-A2F8-1B6779197512}" destId="{70BEB8D7-08BC-4F43-B414-888AF05E8593}" srcOrd="0" destOrd="0" parTransId="{E2963D2A-EF73-4946-9E3F-464E4E79DFF8}" sibTransId="{23361EAE-6F7E-4B1D-8CFB-714C358BFBDF}"/>
    <dgm:cxn modelId="{6502EC5F-F07B-4E97-B9F5-F4AFBD356D20}" type="presParOf" srcId="{7B1666F5-CA49-45F2-8518-CB5C0A673B80}" destId="{EAA037CF-1C89-4C1C-B167-4062E88DD4E4}" srcOrd="0" destOrd="0" presId="urn:microsoft.com/office/officeart/2005/8/layout/radial4"/>
    <dgm:cxn modelId="{6AD42126-C72D-4EBE-8EF1-4832801D42DF}" type="presParOf" srcId="{7B1666F5-CA49-45F2-8518-CB5C0A673B80}" destId="{3504A2FC-36C5-4CC1-8297-80E639AC8B02}" srcOrd="1" destOrd="0" presId="urn:microsoft.com/office/officeart/2005/8/layout/radial4"/>
    <dgm:cxn modelId="{493F77F6-9836-4D79-931B-AE7CBEAD98D0}" type="presParOf" srcId="{7B1666F5-CA49-45F2-8518-CB5C0A673B80}" destId="{F052DA85-63C3-4DDD-BECB-7B587E3D3864}" srcOrd="2" destOrd="0" presId="urn:microsoft.com/office/officeart/2005/8/layout/radial4"/>
    <dgm:cxn modelId="{16CE0665-0218-4BC7-A980-C4BDF9478E98}" type="presParOf" srcId="{7B1666F5-CA49-45F2-8518-CB5C0A673B80}" destId="{62CEDF79-1F68-4802-A864-A8D538EDF955}" srcOrd="3" destOrd="0" presId="urn:microsoft.com/office/officeart/2005/8/layout/radial4"/>
    <dgm:cxn modelId="{A113B18E-FBBE-4CA8-B18D-274CE201F913}" type="presParOf" srcId="{7B1666F5-CA49-45F2-8518-CB5C0A673B80}" destId="{3B7FC13B-3FA0-4806-9524-C63D3E22DCBB}" srcOrd="4" destOrd="0" presId="urn:microsoft.com/office/officeart/2005/8/layout/radial4"/>
    <dgm:cxn modelId="{7F2C0F13-F385-48DA-8A02-8521756B000E}" type="presParOf" srcId="{7B1666F5-CA49-45F2-8518-CB5C0A673B80}" destId="{1E6880F6-F514-4D86-B0CC-5D17FBF74442}" srcOrd="5" destOrd="0" presId="urn:microsoft.com/office/officeart/2005/8/layout/radial4"/>
    <dgm:cxn modelId="{A470CC67-0739-4EF6-B830-6F6595B7CE1C}" type="presParOf" srcId="{7B1666F5-CA49-45F2-8518-CB5C0A673B80}" destId="{05FBB195-D992-4905-9AD9-EBC35C7EAD59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696DA-043A-4E91-8DFC-6EECF3869231}">
      <dsp:nvSpPr>
        <dsp:cNvPr id="0" name=""/>
        <dsp:cNvSpPr/>
      </dsp:nvSpPr>
      <dsp:spPr>
        <a:xfrm>
          <a:off x="0" y="2232"/>
          <a:ext cx="3333171" cy="830460"/>
        </a:xfrm>
        <a:prstGeom prst="rect">
          <a:avLst/>
        </a:prstGeom>
        <a:noFill/>
        <a:ln w="25400" cap="flat" cmpd="sng" algn="ctr">
          <a:solidFill>
            <a:srgbClr val="00ADE4"/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600" b="1" kern="1200" dirty="0"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Hüquqi yoxlamanın aparılması</a:t>
          </a:r>
          <a:endParaRPr lang="en-US" sz="1600" b="1" kern="1200" dirty="0">
            <a:solidFill>
              <a:schemeClr val="tx1"/>
            </a:solidFill>
            <a:effectLst/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(</a:t>
          </a:r>
          <a:r>
            <a:rPr lang="az-Latn-AZ" sz="1200" kern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reyestr qeydiyyatının</a:t>
          </a:r>
          <a:r>
            <a:rPr lang="en-US" sz="1200" kern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</a:t>
          </a:r>
          <a:r>
            <a:rPr lang="az-Latn-AZ" sz="1200" kern="1200" dirty="0" err="1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yükləmələrin</a:t>
          </a:r>
          <a:r>
            <a:rPr lang="en-US" sz="1200" kern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</a:t>
          </a:r>
          <a:r>
            <a:rPr lang="az-Latn-AZ" sz="1200" kern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kadastr xəritəsinin</a:t>
          </a:r>
          <a:r>
            <a:rPr lang="en-US" sz="1200" kern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</a:t>
          </a:r>
          <a:r>
            <a:rPr lang="az-Latn-AZ" sz="1200" kern="1200" dirty="0" err="1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ödənilməmiş</a:t>
          </a:r>
          <a:r>
            <a:rPr lang="az-Latn-AZ" sz="1200" kern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vergilərin yoxlanması</a:t>
          </a:r>
          <a:r>
            <a:rPr lang="en-US" sz="1200" kern="12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)</a:t>
          </a:r>
        </a:p>
      </dsp:txBody>
      <dsp:txXfrm>
        <a:off x="0" y="2232"/>
        <a:ext cx="3333171" cy="830460"/>
      </dsp:txXfrm>
    </dsp:sp>
    <dsp:sp modelId="{74037179-32FC-478F-8979-6D04055CF3AD}">
      <dsp:nvSpPr>
        <dsp:cNvPr id="0" name=""/>
        <dsp:cNvSpPr/>
      </dsp:nvSpPr>
      <dsp:spPr>
        <a:xfrm rot="5400000">
          <a:off x="1510874" y="853454"/>
          <a:ext cx="311422" cy="373707"/>
        </a:xfrm>
        <a:prstGeom prst="rightArrow">
          <a:avLst>
            <a:gd name="adj1" fmla="val 60000"/>
            <a:gd name="adj2" fmla="val 50000"/>
          </a:avLst>
        </a:prstGeom>
        <a:solidFill>
          <a:schemeClr val="bg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 rot="-5400000">
        <a:off x="1554473" y="884597"/>
        <a:ext cx="224225" cy="217995"/>
      </dsp:txXfrm>
    </dsp:sp>
    <dsp:sp modelId="{BEA2BCF8-C818-4F04-8B43-2558434C0B9E}">
      <dsp:nvSpPr>
        <dsp:cNvPr id="0" name=""/>
        <dsp:cNvSpPr/>
      </dsp:nvSpPr>
      <dsp:spPr>
        <a:xfrm>
          <a:off x="8863" y="1247923"/>
          <a:ext cx="3315443" cy="830460"/>
        </a:xfrm>
        <a:prstGeom prst="rect">
          <a:avLst/>
        </a:prstGeom>
        <a:noFill/>
        <a:ln w="25400" cap="flat" cmpd="sng" algn="ctr">
          <a:solidFill>
            <a:srgbClr val="00ADE4"/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600" b="1" kern="1200" dirty="0" err="1"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Alqı</a:t>
          </a:r>
          <a:r>
            <a:rPr lang="az-Latn-AZ" sz="1600" b="1" kern="1200" dirty="0"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-satqı müqaviləsinin imzalanması</a:t>
          </a:r>
          <a:endParaRPr lang="en-US" sz="1600" kern="1200" dirty="0">
            <a:solidFill>
              <a:schemeClr val="tx1"/>
            </a:solidFill>
            <a:effectLst/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8863" y="1247923"/>
        <a:ext cx="3315443" cy="830460"/>
      </dsp:txXfrm>
    </dsp:sp>
    <dsp:sp modelId="{E211C6DB-7F59-4642-A67C-7CE20506403D}">
      <dsp:nvSpPr>
        <dsp:cNvPr id="0" name=""/>
        <dsp:cNvSpPr/>
      </dsp:nvSpPr>
      <dsp:spPr>
        <a:xfrm rot="5400000">
          <a:off x="1510874" y="2099146"/>
          <a:ext cx="311422" cy="373707"/>
        </a:xfrm>
        <a:prstGeom prst="rightArrow">
          <a:avLst>
            <a:gd name="adj1" fmla="val 60000"/>
            <a:gd name="adj2" fmla="val 50000"/>
          </a:avLst>
        </a:prstGeom>
        <a:solidFill>
          <a:schemeClr val="bg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 rot="-5400000">
        <a:off x="1554473" y="2130289"/>
        <a:ext cx="224225" cy="217995"/>
      </dsp:txXfrm>
    </dsp:sp>
    <dsp:sp modelId="{1B6AB532-AD56-4326-B406-C4FA3879848F}">
      <dsp:nvSpPr>
        <dsp:cNvPr id="0" name=""/>
        <dsp:cNvSpPr/>
      </dsp:nvSpPr>
      <dsp:spPr>
        <a:xfrm>
          <a:off x="5583" y="2493615"/>
          <a:ext cx="3322003" cy="830460"/>
        </a:xfrm>
        <a:prstGeom prst="rect">
          <a:avLst/>
        </a:prstGeom>
        <a:noFill/>
        <a:ln w="25400" cap="flat" cmpd="sng" algn="ctr">
          <a:solidFill>
            <a:srgbClr val="00ADE4"/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600" b="1" kern="1200" dirty="0"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Dövlət rüsumunun, vergilərin və/ya qeydiyyat haqqının ödənilməsi</a:t>
          </a:r>
          <a:endParaRPr lang="en-US" sz="1600" kern="1200" dirty="0">
            <a:solidFill>
              <a:schemeClr val="tx1"/>
            </a:solidFill>
            <a:effectLst/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583" y="2493615"/>
        <a:ext cx="3322003" cy="830460"/>
      </dsp:txXfrm>
    </dsp:sp>
    <dsp:sp modelId="{C576C3ED-F40B-4EE3-85ED-32A0866454A1}">
      <dsp:nvSpPr>
        <dsp:cNvPr id="0" name=""/>
        <dsp:cNvSpPr/>
      </dsp:nvSpPr>
      <dsp:spPr>
        <a:xfrm rot="5400000">
          <a:off x="1510874" y="3344837"/>
          <a:ext cx="311422" cy="373707"/>
        </a:xfrm>
        <a:prstGeom prst="rightArrow">
          <a:avLst>
            <a:gd name="adj1" fmla="val 60000"/>
            <a:gd name="adj2" fmla="val 50000"/>
          </a:avLst>
        </a:prstGeom>
        <a:solidFill>
          <a:schemeClr val="bg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 rot="-5400000">
        <a:off x="1554473" y="3375980"/>
        <a:ext cx="224225" cy="217995"/>
      </dsp:txXfrm>
    </dsp:sp>
    <dsp:sp modelId="{A8874B72-8F2D-48CA-BAF7-C74E8E5D1CB2}">
      <dsp:nvSpPr>
        <dsp:cNvPr id="0" name=""/>
        <dsp:cNvSpPr/>
      </dsp:nvSpPr>
      <dsp:spPr>
        <a:xfrm>
          <a:off x="8863" y="3739306"/>
          <a:ext cx="3315443" cy="830460"/>
        </a:xfrm>
        <a:prstGeom prst="rect">
          <a:avLst/>
        </a:prstGeom>
        <a:noFill/>
        <a:ln w="25400" cap="flat" cmpd="sng" algn="ctr">
          <a:solidFill>
            <a:srgbClr val="00ADE4"/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600" b="1" kern="1200" dirty="0"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Daşınmaz əmlak reyestrində qeydiyyat</a:t>
          </a:r>
          <a:endParaRPr lang="en-US" sz="1600" kern="1200" dirty="0">
            <a:solidFill>
              <a:schemeClr val="tx1"/>
            </a:solidFill>
            <a:effectLst/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8863" y="3739306"/>
        <a:ext cx="3315443" cy="8304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2CADAA-A82E-4ACC-8864-59AABD20032A}">
      <dsp:nvSpPr>
        <dsp:cNvPr id="0" name=""/>
        <dsp:cNvSpPr/>
      </dsp:nvSpPr>
      <dsp:spPr>
        <a:xfrm rot="5400000">
          <a:off x="5300425" y="-2240404"/>
          <a:ext cx="907507" cy="5415698"/>
        </a:xfrm>
        <a:prstGeom prst="round2SameRect">
          <a:avLst/>
        </a:prstGeom>
        <a:solidFill>
          <a:srgbClr val="FDB714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z-Latn-AZ" sz="14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Yüksək </a:t>
          </a:r>
          <a:r>
            <a:rPr lang="az-Latn-AZ" sz="1400" kern="1200" noProof="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xərtiçəkmə</a:t>
          </a:r>
          <a:r>
            <a:rPr lang="az-Latn-AZ" sz="14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və kadastr</a:t>
          </a:r>
          <a:r>
            <a:rPr lang="en-US" sz="14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az-Latn-AZ" sz="14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sistemi standartlarını təmin etmək və xətaların ehtimalını azaltmaq üçün </a:t>
          </a:r>
          <a:r>
            <a:rPr lang="az-Latn-AZ" sz="1400" kern="1200" noProof="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müvafiq infrastruktur</a:t>
          </a:r>
          <a:endParaRPr lang="az-Latn-AZ" sz="1400" kern="1200" noProof="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3046330" y="57992"/>
        <a:ext cx="5371397" cy="818905"/>
      </dsp:txXfrm>
    </dsp:sp>
    <dsp:sp modelId="{030651D0-8145-419B-9199-C8F1E55004D7}">
      <dsp:nvSpPr>
        <dsp:cNvPr id="0" name=""/>
        <dsp:cNvSpPr/>
      </dsp:nvSpPr>
      <dsp:spPr>
        <a:xfrm>
          <a:off x="0" y="2128"/>
          <a:ext cx="3046330" cy="930632"/>
        </a:xfrm>
        <a:prstGeom prst="roundRect">
          <a:avLst/>
        </a:prstGeom>
        <a:solidFill>
          <a:schemeClr val="accent1">
            <a:hueOff val="0"/>
            <a:satOff val="0"/>
            <a:lum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6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Etibarlılıq</a:t>
          </a:r>
          <a:endParaRPr lang="en-US" sz="16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5430" y="47558"/>
        <a:ext cx="2955470" cy="839772"/>
      </dsp:txXfrm>
    </dsp:sp>
    <dsp:sp modelId="{ED2A4707-EA80-40FA-9733-F373AC52EA78}">
      <dsp:nvSpPr>
        <dsp:cNvPr id="0" name=""/>
        <dsp:cNvSpPr/>
      </dsp:nvSpPr>
      <dsp:spPr>
        <a:xfrm rot="5400000">
          <a:off x="5297555" y="-1263240"/>
          <a:ext cx="913247" cy="5415698"/>
        </a:xfrm>
        <a:prstGeom prst="round2SameRect">
          <a:avLst/>
        </a:prstGeom>
        <a:solidFill>
          <a:schemeClr val="accent2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z-Latn-AZ" sz="14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Torpaq inzibatçılığı sisteminin daşınmaz əmlak məlumatlarının </a:t>
          </a:r>
          <a:r>
            <a:rPr lang="az-Latn-AZ" sz="1400" kern="1200" noProof="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ictimaiyyətə açıqlığını </a:t>
          </a:r>
          <a:r>
            <a:rPr lang="az-Latn-AZ" sz="1400" kern="1200" noProof="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təmin etməsi</a:t>
          </a:r>
        </a:p>
      </dsp:txBody>
      <dsp:txXfrm rot="-5400000">
        <a:off x="3046330" y="1032566"/>
        <a:ext cx="5371117" cy="824085"/>
      </dsp:txXfrm>
    </dsp:sp>
    <dsp:sp modelId="{661BE3C8-09D1-4AF8-823E-C63E69CD00B4}">
      <dsp:nvSpPr>
        <dsp:cNvPr id="0" name=""/>
        <dsp:cNvSpPr/>
      </dsp:nvSpPr>
      <dsp:spPr>
        <a:xfrm>
          <a:off x="0" y="979292"/>
          <a:ext cx="3046330" cy="9306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6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Şəffaflıq</a:t>
          </a:r>
          <a:endParaRPr lang="en-US" sz="16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5430" y="1024722"/>
        <a:ext cx="2955470" cy="839772"/>
      </dsp:txXfrm>
    </dsp:sp>
    <dsp:sp modelId="{6149504D-CEA4-4955-9AF8-EB0B538ED897}">
      <dsp:nvSpPr>
        <dsp:cNvPr id="0" name=""/>
        <dsp:cNvSpPr/>
      </dsp:nvSpPr>
      <dsp:spPr>
        <a:xfrm rot="5400000">
          <a:off x="5310204" y="-286077"/>
          <a:ext cx="887949" cy="5415698"/>
        </a:xfrm>
        <a:prstGeom prst="round2SameRect">
          <a:avLst/>
        </a:prstGeom>
        <a:solidFill>
          <a:srgbClr val="FDB714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z-Latn-AZ" sz="14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Daşınmaz əmlak reyestri və kadastr sisteminin özəl mülkiyyətdə olan torpaq parsellərinin nə dərəcədə tam </a:t>
          </a:r>
          <a:r>
            <a:rPr lang="az-Latn-AZ" sz="1400" kern="1200" noProof="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coğrafi əhatəsini</a:t>
          </a:r>
          <a:r>
            <a:rPr lang="az-Latn-AZ" sz="14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təmin etməsi</a:t>
          </a:r>
          <a:endParaRPr lang="en-US" sz="1400" kern="1200" noProof="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3046330" y="2021143"/>
        <a:ext cx="5372352" cy="801257"/>
      </dsp:txXfrm>
    </dsp:sp>
    <dsp:sp modelId="{179562C0-2BB6-4A4B-8082-B5BA29D9B9FB}">
      <dsp:nvSpPr>
        <dsp:cNvPr id="0" name=""/>
        <dsp:cNvSpPr/>
      </dsp:nvSpPr>
      <dsp:spPr>
        <a:xfrm>
          <a:off x="0" y="1956455"/>
          <a:ext cx="3046330" cy="9306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600" b="1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Əhatəlik</a:t>
          </a:r>
          <a:endParaRPr lang="en-US" sz="16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5430" y="2001885"/>
        <a:ext cx="2955470" cy="839772"/>
      </dsp:txXfrm>
    </dsp:sp>
    <dsp:sp modelId="{01CCFB69-CB38-43AA-84EE-2EE9DE51A737}">
      <dsp:nvSpPr>
        <dsp:cNvPr id="0" name=""/>
        <dsp:cNvSpPr/>
      </dsp:nvSpPr>
      <dsp:spPr>
        <a:xfrm rot="5400000">
          <a:off x="5319187" y="673181"/>
          <a:ext cx="869984" cy="5415698"/>
        </a:xfrm>
        <a:prstGeom prst="round2SameRect">
          <a:avLst/>
        </a:prstGeom>
        <a:solidFill>
          <a:srgbClr val="FDB714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z-Latn-AZ" sz="1400" kern="1200" noProof="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Mübahisələrin həlli mexanizmlərinin əlçatanlığı</a:t>
          </a:r>
          <a:r>
            <a:rPr lang="az-Latn-AZ" sz="14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və daşınmaz əmlak </a:t>
          </a:r>
          <a:r>
            <a:rPr lang="az-Latn-AZ" sz="1400" kern="1200" noProof="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əqdlərini</a:t>
          </a:r>
          <a:r>
            <a:rPr lang="az-Latn-AZ" sz="14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qeyd edən qurumların və rəsmilərin</a:t>
          </a:r>
          <a:r>
            <a:rPr lang="az-Latn-AZ" sz="1400" kern="1200" noProof="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məsuliyyət dərəcəsi</a:t>
          </a:r>
        </a:p>
      </dsp:txBody>
      <dsp:txXfrm rot="-5400000">
        <a:off x="3046331" y="2988507"/>
        <a:ext cx="5373229" cy="785046"/>
      </dsp:txXfrm>
    </dsp:sp>
    <dsp:sp modelId="{6CC9A3A9-E958-4B7C-A1F2-B12B787FFA22}">
      <dsp:nvSpPr>
        <dsp:cNvPr id="0" name=""/>
        <dsp:cNvSpPr/>
      </dsp:nvSpPr>
      <dsp:spPr>
        <a:xfrm>
          <a:off x="0" y="2933619"/>
          <a:ext cx="3046330" cy="9306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6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Mübahisələrin həlli</a:t>
          </a:r>
          <a:endParaRPr lang="en-US" sz="16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5430" y="2979049"/>
        <a:ext cx="2955470" cy="839772"/>
      </dsp:txXfrm>
    </dsp:sp>
    <dsp:sp modelId="{87067C82-5EF4-48CF-A5E9-C12A859ED6C6}">
      <dsp:nvSpPr>
        <dsp:cNvPr id="0" name=""/>
        <dsp:cNvSpPr/>
      </dsp:nvSpPr>
      <dsp:spPr>
        <a:xfrm rot="5400000">
          <a:off x="5307223" y="1668250"/>
          <a:ext cx="893913" cy="5415698"/>
        </a:xfrm>
        <a:prstGeom prst="round2SameRect">
          <a:avLst/>
        </a:prstGeom>
        <a:solidFill>
          <a:srgbClr val="FDB714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z-Latn-AZ" sz="1400" kern="1200" noProof="0" dirty="0">
              <a:solidFill>
                <a:schemeClr val="accent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Həm evli, həm də subay qadınların əmlak hüquqlarına kişilərlə bərabər çıxışı</a:t>
          </a:r>
          <a:r>
            <a:rPr lang="az-Latn-AZ" sz="14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(iqtisadiyyatın </a:t>
          </a:r>
          <a:r>
            <a:rPr lang="az-Latn-AZ" sz="1400" kern="1200" noProof="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rəqabətliliyini</a:t>
          </a:r>
          <a:r>
            <a:rPr lang="az-Latn-AZ" sz="14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artırır və əmək qüvvəsini </a:t>
          </a:r>
          <a:r>
            <a:rPr lang="az-Latn-AZ" sz="1400" kern="1200" noProof="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genişləndirir</a:t>
          </a:r>
          <a:r>
            <a:rPr lang="az-Latn-AZ" sz="14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)</a:t>
          </a:r>
        </a:p>
      </dsp:txBody>
      <dsp:txXfrm rot="-5400000">
        <a:off x="3046331" y="3972780"/>
        <a:ext cx="5372061" cy="806639"/>
      </dsp:txXfrm>
    </dsp:sp>
    <dsp:sp modelId="{2E8DE1BF-81F8-4A15-9A9C-3B98774C4007}">
      <dsp:nvSpPr>
        <dsp:cNvPr id="0" name=""/>
        <dsp:cNvSpPr/>
      </dsp:nvSpPr>
      <dsp:spPr>
        <a:xfrm>
          <a:off x="0" y="3910783"/>
          <a:ext cx="3046330" cy="9306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6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Bərabərlik</a:t>
          </a:r>
          <a:endParaRPr lang="en-US" sz="16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5430" y="3956213"/>
        <a:ext cx="2955470" cy="8397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A037CF-1C89-4C1C-B167-4062E88DD4E4}">
      <dsp:nvSpPr>
        <dsp:cNvPr id="0" name=""/>
        <dsp:cNvSpPr/>
      </dsp:nvSpPr>
      <dsp:spPr>
        <a:xfrm>
          <a:off x="1153547" y="2417482"/>
          <a:ext cx="1890001" cy="1835423"/>
        </a:xfrm>
        <a:prstGeom prst="ellips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b="1" kern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Etibarlı torpaq inzibatçılığı</a:t>
          </a:r>
          <a:endParaRPr lang="en-US" sz="1400" b="1" kern="1200" dirty="0"/>
        </a:p>
      </dsp:txBody>
      <dsp:txXfrm>
        <a:off x="1430331" y="2686273"/>
        <a:ext cx="1336433" cy="1297841"/>
      </dsp:txXfrm>
    </dsp:sp>
    <dsp:sp modelId="{3504A2FC-36C5-4CC1-8297-80E639AC8B02}">
      <dsp:nvSpPr>
        <dsp:cNvPr id="0" name=""/>
        <dsp:cNvSpPr/>
      </dsp:nvSpPr>
      <dsp:spPr>
        <a:xfrm rot="13686420">
          <a:off x="346216" y="2186834"/>
          <a:ext cx="1167867" cy="37754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52DA85-63C3-4DDD-BECB-7B587E3D3864}">
      <dsp:nvSpPr>
        <dsp:cNvPr id="0" name=""/>
        <dsp:cNvSpPr/>
      </dsp:nvSpPr>
      <dsp:spPr>
        <a:xfrm>
          <a:off x="23369" y="1219879"/>
          <a:ext cx="1258473" cy="1006778"/>
        </a:xfrm>
        <a:prstGeom prst="roundRect">
          <a:avLst>
            <a:gd name="adj" fmla="val 10000"/>
          </a:avLst>
        </a:prstGeom>
        <a:solidFill>
          <a:srgbClr val="D4E7F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Sahiblik haqqında aşkar məlumat</a:t>
          </a:r>
          <a:endParaRPr lang="en-US" sz="1400" b="1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2857" y="1249367"/>
        <a:ext cx="1199497" cy="947802"/>
      </dsp:txXfrm>
    </dsp:sp>
    <dsp:sp modelId="{62CEDF79-1F68-4802-A864-A8D538EDF955}">
      <dsp:nvSpPr>
        <dsp:cNvPr id="0" name=""/>
        <dsp:cNvSpPr/>
      </dsp:nvSpPr>
      <dsp:spPr>
        <a:xfrm rot="16200000">
          <a:off x="1518957" y="1659055"/>
          <a:ext cx="1159180" cy="37754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7FC13B-3FA0-4806-9524-C63D3E22DCBB}">
      <dsp:nvSpPr>
        <dsp:cNvPr id="0" name=""/>
        <dsp:cNvSpPr/>
      </dsp:nvSpPr>
      <dsp:spPr>
        <a:xfrm>
          <a:off x="1469311" y="834175"/>
          <a:ext cx="1258473" cy="1006778"/>
        </a:xfrm>
        <a:prstGeom prst="roundRect">
          <a:avLst>
            <a:gd name="adj" fmla="val 10000"/>
          </a:avLst>
        </a:prstGeom>
        <a:solidFill>
          <a:srgbClr val="D4E7F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Mülkiyyət hüququnun əminliyi</a:t>
          </a:r>
          <a:endParaRPr lang="en-US" sz="1400" b="1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1498799" y="863663"/>
        <a:ext cx="1199497" cy="947802"/>
      </dsp:txXfrm>
    </dsp:sp>
    <dsp:sp modelId="{1E6880F6-F514-4D86-B0CC-5D17FBF74442}">
      <dsp:nvSpPr>
        <dsp:cNvPr id="0" name=""/>
        <dsp:cNvSpPr/>
      </dsp:nvSpPr>
      <dsp:spPr>
        <a:xfrm rot="18727368">
          <a:off x="2693377" y="2153196"/>
          <a:ext cx="1175169" cy="377541"/>
        </a:xfrm>
        <a:prstGeom prst="lef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FBB195-D992-4905-9AD9-EBC35C7EAD59}">
      <dsp:nvSpPr>
        <dsp:cNvPr id="0" name=""/>
        <dsp:cNvSpPr/>
      </dsp:nvSpPr>
      <dsp:spPr>
        <a:xfrm>
          <a:off x="2926962" y="1219880"/>
          <a:ext cx="1258473" cy="1006778"/>
        </a:xfrm>
        <a:prstGeom prst="roundRect">
          <a:avLst>
            <a:gd name="adj" fmla="val 10000"/>
          </a:avLst>
        </a:prstGeom>
        <a:solidFill>
          <a:srgbClr val="D4E7F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Torpaq bazarının inkişafı</a:t>
          </a:r>
          <a:endParaRPr lang="en-US" sz="1400" b="1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956450" y="1249368"/>
        <a:ext cx="1199497" cy="9478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0.47546</cdr:x>
      <cdr:y>0.55</cdr:y>
    </cdr:from>
    <cdr:to>
      <cdr:x>0.9385</cdr:x>
      <cdr:y>0.62946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607452" y="2546210"/>
          <a:ext cx="2539298" cy="3678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az-Latn-AZ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Xərc</a:t>
          </a:r>
          <a:r>
            <a:rPr lang="az-Latn-A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            Əmlak dəyərinin 0.1%-i</a:t>
          </a:r>
          <a:endParaRPr lang="en-US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0.48018</cdr:x>
      <cdr:y>0.1705</cdr:y>
    </cdr:from>
    <cdr:to>
      <cdr:x>0.94322</cdr:x>
      <cdr:y>0.24996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2633338" y="789321"/>
          <a:ext cx="2539298" cy="3678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az-Latn-AZ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Vaxt   </a:t>
          </a:r>
          <a:r>
            <a:rPr lang="az-Latn-A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         		</a:t>
          </a:r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5.5 </a:t>
          </a:r>
          <a:r>
            <a:rPr lang="az-Latn-A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gün</a:t>
          </a:r>
          <a:endParaRPr lang="en-US" sz="11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0.49213</cdr:x>
      <cdr:y>0.75296</cdr:y>
    </cdr:from>
    <cdr:to>
      <cdr:x>0.9559</cdr:x>
      <cdr:y>0.83308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2698872" y="3485790"/>
          <a:ext cx="2543294" cy="3709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az-Latn-AZ" b="1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Prosedurların</a:t>
          </a:r>
          <a:r>
            <a:rPr lang="az-Latn-AZ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sayı</a:t>
          </a:r>
          <a:r>
            <a:rPr lang="az-Latn-A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	3			</a:t>
          </a:r>
          <a:endParaRPr lang="en-US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0.47781</cdr:x>
      <cdr:y>0.34479</cdr:y>
    </cdr:from>
    <cdr:to>
      <cdr:x>0.9414</cdr:x>
      <cdr:y>0.41351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2620298" y="1596166"/>
          <a:ext cx="2542355" cy="3181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az-Latn-AZ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Torpaq inzibatçılığı keyfiyyəti</a:t>
          </a:r>
        </a:p>
        <a:p xmlns:a="http://schemas.openxmlformats.org/drawingml/2006/main">
          <a:pPr algn="l"/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17.5 (</a:t>
          </a:r>
          <a:r>
            <a:rPr lang="az-Latn-A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mümkün </a:t>
          </a:r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30</a:t>
          </a:r>
          <a:r>
            <a:rPr lang="az-Latn-A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xaldan</a:t>
          </a:r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)</a:t>
          </a:r>
          <a:endParaRPr lang="en-US" sz="11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963228" cy="349251"/>
          </a:xfrm>
          <a:prstGeom prst="rect">
            <a:avLst/>
          </a:prstGeom>
        </p:spPr>
        <p:txBody>
          <a:bodyPr vert="horz" wrap="square" lIns="90416" tIns="45208" rIns="90416" bIns="45208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8702" y="0"/>
            <a:ext cx="3963228" cy="349251"/>
          </a:xfrm>
          <a:prstGeom prst="rect">
            <a:avLst/>
          </a:prstGeom>
        </p:spPr>
        <p:txBody>
          <a:bodyPr vert="horz" wrap="square" lIns="90416" tIns="45208" rIns="90416" bIns="4520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fld id="{F5065DE1-635E-4A3E-BC15-328F6A801DCC}" type="datetimeFigureOut">
              <a:rPr lang="en-US"/>
              <a:pPr/>
              <a:t>14-Aug-19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629795"/>
            <a:ext cx="3963228" cy="349251"/>
          </a:xfrm>
          <a:prstGeom prst="rect">
            <a:avLst/>
          </a:prstGeom>
        </p:spPr>
        <p:txBody>
          <a:bodyPr vert="horz" wrap="square" lIns="90416" tIns="45208" rIns="90416" bIns="45208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8702" y="6629795"/>
            <a:ext cx="3963228" cy="349251"/>
          </a:xfrm>
          <a:prstGeom prst="rect">
            <a:avLst/>
          </a:prstGeom>
        </p:spPr>
        <p:txBody>
          <a:bodyPr vert="horz" wrap="square" lIns="90416" tIns="45208" rIns="90416" bIns="4520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fld id="{406A4B9B-24E7-4115-BE3A-ACEE975F37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74502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963228" cy="349251"/>
          </a:xfrm>
          <a:prstGeom prst="rect">
            <a:avLst/>
          </a:prstGeom>
        </p:spPr>
        <p:txBody>
          <a:bodyPr vert="horz" wrap="square" lIns="90416" tIns="45208" rIns="90416" bIns="45208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8702" y="0"/>
            <a:ext cx="3963228" cy="349251"/>
          </a:xfrm>
          <a:prstGeom prst="rect">
            <a:avLst/>
          </a:prstGeom>
        </p:spPr>
        <p:txBody>
          <a:bodyPr vert="horz" wrap="square" lIns="90416" tIns="45208" rIns="90416" bIns="4520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fld id="{E83880E7-49EC-4653-AFF2-FE5DE43C275F}" type="datetimeFigureOut">
              <a:rPr lang="en-US"/>
              <a:pPr/>
              <a:t>14-Aug-19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28925" y="523875"/>
            <a:ext cx="3486150" cy="2616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16" tIns="45208" rIns="90416" bIns="45208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5228" y="3316091"/>
            <a:ext cx="7313544" cy="3140869"/>
          </a:xfrm>
          <a:prstGeom prst="rect">
            <a:avLst/>
          </a:prstGeom>
        </p:spPr>
        <p:txBody>
          <a:bodyPr vert="horz" lIns="90416" tIns="45208" rIns="90416" bIns="45208" rtlCol="0"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629795"/>
            <a:ext cx="3963228" cy="349251"/>
          </a:xfrm>
          <a:prstGeom prst="rect">
            <a:avLst/>
          </a:prstGeom>
        </p:spPr>
        <p:txBody>
          <a:bodyPr vert="horz" wrap="square" lIns="90416" tIns="45208" rIns="90416" bIns="45208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8702" y="6629795"/>
            <a:ext cx="3963228" cy="349251"/>
          </a:xfrm>
          <a:prstGeom prst="rect">
            <a:avLst/>
          </a:prstGeom>
        </p:spPr>
        <p:txBody>
          <a:bodyPr vert="horz" wrap="square" lIns="90416" tIns="45208" rIns="90416" bIns="4520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fld id="{55FDEA75-5474-4075-BD01-B2DCDBABD43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4684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1523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291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4527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DEA75-5474-4075-BD01-B2DCDBABD43C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1530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354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304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478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151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119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3127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endParaRPr lang="en-US" sz="1200" dirty="0">
              <a:solidFill>
                <a:srgbClr val="002345"/>
              </a:solidFill>
            </a:endParaRPr>
          </a:p>
          <a:p>
            <a:pPr lvl="0" algn="l"/>
            <a:r>
              <a:rPr lang="en-US" sz="1200" dirty="0">
                <a:solidFill>
                  <a:schemeClr val="tx2"/>
                </a:solidFill>
              </a:rPr>
              <a:t> </a:t>
            </a:r>
            <a:endParaRPr lang="en-US" sz="1200" dirty="0">
              <a:solidFill>
                <a:srgbClr val="0023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069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016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0616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617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pn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png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2096867F-53CB-47B5-8FC2-30A0CF3CDF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810"/>
            <a:ext cx="9154429" cy="1295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C6FC4D-E82C-439B-B1D1-837FBFD185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974"/>
            <a:ext cx="9146040" cy="2231417"/>
          </a:xfrm>
          <a:prstGeom prst="rect">
            <a:avLst/>
          </a:prstGeom>
        </p:spPr>
      </p:pic>
      <p:sp>
        <p:nvSpPr>
          <p:cNvPr id="70" name="Rectangle 5"/>
          <p:cNvSpPr>
            <a:spLocks noChangeArrowheads="1"/>
          </p:cNvSpPr>
          <p:nvPr userDrawn="1"/>
        </p:nvSpPr>
        <p:spPr bwMode="auto">
          <a:xfrm flipV="1">
            <a:off x="0" y="-1"/>
            <a:ext cx="9135374" cy="447711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115888" marR="0" lvl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6" name="Line 1086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7" name="Line 1087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0" name="Freeform 1098"/>
          <p:cNvSpPr>
            <a:spLocks/>
          </p:cNvSpPr>
          <p:nvPr/>
        </p:nvSpPr>
        <p:spPr bwMode="auto">
          <a:xfrm>
            <a:off x="487363" y="617538"/>
            <a:ext cx="3175" cy="1587"/>
          </a:xfrm>
          <a:custGeom>
            <a:avLst/>
            <a:gdLst>
              <a:gd name="T0" fmla="*/ 0 w 2"/>
              <a:gd name="T1" fmla="*/ 0 h 1587"/>
              <a:gd name="T2" fmla="*/ 3175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0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0 w 2"/>
              <a:gd name="T25" fmla="*/ 0 h 1587"/>
              <a:gd name="T26" fmla="*/ 0 w 2"/>
              <a:gd name="T27" fmla="*/ 0 h 1587"/>
              <a:gd name="T28" fmla="*/ 0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3175 w 2"/>
              <a:gd name="T35" fmla="*/ 0 h 1587"/>
              <a:gd name="T36" fmla="*/ 3175 w 2"/>
              <a:gd name="T37" fmla="*/ 0 h 1587"/>
              <a:gd name="T38" fmla="*/ 3175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3" name="Freeform 1134"/>
          <p:cNvSpPr>
            <a:spLocks/>
          </p:cNvSpPr>
          <p:nvPr/>
        </p:nvSpPr>
        <p:spPr bwMode="auto">
          <a:xfrm>
            <a:off x="703263" y="514350"/>
            <a:ext cx="3175" cy="6350"/>
          </a:xfrm>
          <a:custGeom>
            <a:avLst/>
            <a:gdLst>
              <a:gd name="T0" fmla="*/ 3175 w 2"/>
              <a:gd name="T1" fmla="*/ 6350 h 4"/>
              <a:gd name="T2" fmla="*/ 3175 w 2"/>
              <a:gd name="T3" fmla="*/ 6350 h 4"/>
              <a:gd name="T4" fmla="*/ 3175 w 2"/>
              <a:gd name="T5" fmla="*/ 6350 h 4"/>
              <a:gd name="T6" fmla="*/ 3175 w 2"/>
              <a:gd name="T7" fmla="*/ 3175 h 4"/>
              <a:gd name="T8" fmla="*/ 3175 w 2"/>
              <a:gd name="T9" fmla="*/ 0 h 4"/>
              <a:gd name="T10" fmla="*/ 3175 w 2"/>
              <a:gd name="T11" fmla="*/ 0 h 4"/>
              <a:gd name="T12" fmla="*/ 3175 w 2"/>
              <a:gd name="T13" fmla="*/ 0 h 4"/>
              <a:gd name="T14" fmla="*/ 0 w 2"/>
              <a:gd name="T15" fmla="*/ 3175 h 4"/>
              <a:gd name="T16" fmla="*/ 3175 w 2"/>
              <a:gd name="T17" fmla="*/ 6350 h 4"/>
              <a:gd name="T18" fmla="*/ 3175 w 2"/>
              <a:gd name="T19" fmla="*/ 3175 h 4"/>
              <a:gd name="T20" fmla="*/ 3175 w 2"/>
              <a:gd name="T21" fmla="*/ 3175 h 4"/>
              <a:gd name="T22" fmla="*/ 3175 w 2"/>
              <a:gd name="T23" fmla="*/ 0 h 4"/>
              <a:gd name="T24" fmla="*/ 3175 w 2"/>
              <a:gd name="T25" fmla="*/ 3175 h 4"/>
              <a:gd name="T26" fmla="*/ 3175 w 2"/>
              <a:gd name="T27" fmla="*/ 3175 h 4"/>
              <a:gd name="T28" fmla="*/ 3175 w 2"/>
              <a:gd name="T29" fmla="*/ 3175 h 4"/>
              <a:gd name="T30" fmla="*/ 3175 w 2"/>
              <a:gd name="T31" fmla="*/ 3175 h 4"/>
              <a:gd name="T32" fmla="*/ 3175 w 2"/>
              <a:gd name="T33" fmla="*/ 3175 h 4"/>
              <a:gd name="T34" fmla="*/ 3175 w 2"/>
              <a:gd name="T35" fmla="*/ 3175 h 4"/>
              <a:gd name="T36" fmla="*/ 3175 w 2"/>
              <a:gd name="T37" fmla="*/ 3175 h 4"/>
              <a:gd name="T38" fmla="*/ 3175 w 2"/>
              <a:gd name="T39" fmla="*/ 3175 h 4"/>
              <a:gd name="T40" fmla="*/ 3175 w 2"/>
              <a:gd name="T41" fmla="*/ 3175 h 4"/>
              <a:gd name="T42" fmla="*/ 3175 w 2"/>
              <a:gd name="T43" fmla="*/ 3175 h 4"/>
              <a:gd name="T44" fmla="*/ 3175 w 2"/>
              <a:gd name="T45" fmla="*/ 3175 h 4"/>
              <a:gd name="T46" fmla="*/ 3175 w 2"/>
              <a:gd name="T47" fmla="*/ 3175 h 4"/>
              <a:gd name="T48" fmla="*/ 3175 w 2"/>
              <a:gd name="T49" fmla="*/ 3175 h 4"/>
              <a:gd name="T50" fmla="*/ 3175 w 2"/>
              <a:gd name="T51" fmla="*/ 3175 h 4"/>
              <a:gd name="T52" fmla="*/ 0 w 2"/>
              <a:gd name="T53" fmla="*/ 3175 h 4"/>
              <a:gd name="T54" fmla="*/ 3175 w 2"/>
              <a:gd name="T55" fmla="*/ 6350 h 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2" h="4">
                <a:moveTo>
                  <a:pt x="2" y="4"/>
                </a:move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4" name="Freeform 1141"/>
          <p:cNvSpPr>
            <a:spLocks/>
          </p:cNvSpPr>
          <p:nvPr/>
        </p:nvSpPr>
        <p:spPr bwMode="auto">
          <a:xfrm>
            <a:off x="706438" y="479425"/>
            <a:ext cx="1587" cy="6350"/>
          </a:xfrm>
          <a:custGeom>
            <a:avLst/>
            <a:gdLst>
              <a:gd name="T0" fmla="*/ 0 w 1587"/>
              <a:gd name="T1" fmla="*/ 6350 h 4"/>
              <a:gd name="T2" fmla="*/ 0 w 1587"/>
              <a:gd name="T3" fmla="*/ 3175 h 4"/>
              <a:gd name="T4" fmla="*/ 0 w 1587"/>
              <a:gd name="T5" fmla="*/ 0 h 4"/>
              <a:gd name="T6" fmla="*/ 0 w 1587"/>
              <a:gd name="T7" fmla="*/ 0 h 4"/>
              <a:gd name="T8" fmla="*/ 0 w 1587"/>
              <a:gd name="T9" fmla="*/ 3175 h 4"/>
              <a:gd name="T10" fmla="*/ 0 w 1587"/>
              <a:gd name="T11" fmla="*/ 3175 h 4"/>
              <a:gd name="T12" fmla="*/ 0 w 1587"/>
              <a:gd name="T13" fmla="*/ 6350 h 4"/>
              <a:gd name="T14" fmla="*/ 0 w 1587"/>
              <a:gd name="T15" fmla="*/ 3175 h 4"/>
              <a:gd name="T16" fmla="*/ 0 w 1587"/>
              <a:gd name="T17" fmla="*/ 3175 h 4"/>
              <a:gd name="T18" fmla="*/ 0 w 1587"/>
              <a:gd name="T19" fmla="*/ 3175 h 4"/>
              <a:gd name="T20" fmla="*/ 0 w 1587"/>
              <a:gd name="T21" fmla="*/ 3175 h 4"/>
              <a:gd name="T22" fmla="*/ 0 w 1587"/>
              <a:gd name="T23" fmla="*/ 3175 h 4"/>
              <a:gd name="T24" fmla="*/ 0 w 1587"/>
              <a:gd name="T25" fmla="*/ 3175 h 4"/>
              <a:gd name="T26" fmla="*/ 0 w 1587"/>
              <a:gd name="T27" fmla="*/ 3175 h 4"/>
              <a:gd name="T28" fmla="*/ 0 w 1587"/>
              <a:gd name="T29" fmla="*/ 6350 h 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587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0" y="4"/>
                </a:lnTo>
                <a:lnTo>
                  <a:pt x="0" y="2"/>
                </a:lnTo>
                <a:lnTo>
                  <a:pt x="0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5" name="Freeform 1148"/>
          <p:cNvSpPr>
            <a:spLocks/>
          </p:cNvSpPr>
          <p:nvPr/>
        </p:nvSpPr>
        <p:spPr bwMode="auto">
          <a:xfrm>
            <a:off x="693738" y="460375"/>
            <a:ext cx="3175" cy="3175"/>
          </a:xfrm>
          <a:custGeom>
            <a:avLst/>
            <a:gdLst>
              <a:gd name="T0" fmla="*/ 3175 w 2"/>
              <a:gd name="T1" fmla="*/ 3175 h 2"/>
              <a:gd name="T2" fmla="*/ 3175 w 2"/>
              <a:gd name="T3" fmla="*/ 0 h 2"/>
              <a:gd name="T4" fmla="*/ 3175 w 2"/>
              <a:gd name="T5" fmla="*/ 0 h 2"/>
              <a:gd name="T6" fmla="*/ 3175 w 2"/>
              <a:gd name="T7" fmla="*/ 0 h 2"/>
              <a:gd name="T8" fmla="*/ 3175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3175 h 2"/>
              <a:gd name="T16" fmla="*/ 0 w 2"/>
              <a:gd name="T17" fmla="*/ 3175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3175 h 2"/>
              <a:gd name="T24" fmla="*/ 3175 w 2"/>
              <a:gd name="T25" fmla="*/ 0 h 2"/>
              <a:gd name="T26" fmla="*/ 3175 w 2"/>
              <a:gd name="T27" fmla="*/ 0 h 2"/>
              <a:gd name="T28" fmla="*/ 3175 w 2"/>
              <a:gd name="T29" fmla="*/ 0 h 2"/>
              <a:gd name="T30" fmla="*/ 0 w 2"/>
              <a:gd name="T31" fmla="*/ 3175 h 2"/>
              <a:gd name="T32" fmla="*/ 3175 w 2"/>
              <a:gd name="T33" fmla="*/ 3175 h 2"/>
              <a:gd name="T34" fmla="*/ 3175 w 2"/>
              <a:gd name="T35" fmla="*/ 0 h 2"/>
              <a:gd name="T36" fmla="*/ 0 w 2"/>
              <a:gd name="T37" fmla="*/ 3175 h 2"/>
              <a:gd name="T38" fmla="*/ 3175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0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0 w 2"/>
              <a:gd name="T53" fmla="*/ 3175 h 2"/>
              <a:gd name="T54" fmla="*/ 0 w 2"/>
              <a:gd name="T55" fmla="*/ 3175 h 2"/>
              <a:gd name="T56" fmla="*/ 0 w 2"/>
              <a:gd name="T57" fmla="*/ 3175 h 2"/>
              <a:gd name="T58" fmla="*/ 3175 w 2"/>
              <a:gd name="T59" fmla="*/ 3175 h 2"/>
              <a:gd name="T60" fmla="*/ 3175 w 2"/>
              <a:gd name="T61" fmla="*/ 3175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6" name="Freeform 1150"/>
          <p:cNvSpPr>
            <a:spLocks/>
          </p:cNvSpPr>
          <p:nvPr/>
        </p:nvSpPr>
        <p:spPr bwMode="auto">
          <a:xfrm>
            <a:off x="684213" y="447675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0 h 2"/>
              <a:gd name="T4" fmla="*/ 0 w 1587"/>
              <a:gd name="T5" fmla="*/ 3175 h 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7" name="Freeform 1152"/>
          <p:cNvSpPr>
            <a:spLocks/>
          </p:cNvSpPr>
          <p:nvPr/>
        </p:nvSpPr>
        <p:spPr bwMode="auto">
          <a:xfrm>
            <a:off x="684213" y="447675"/>
            <a:ext cx="3175" cy="3175"/>
          </a:xfrm>
          <a:custGeom>
            <a:avLst/>
            <a:gdLst>
              <a:gd name="T0" fmla="*/ 3175 w 2"/>
              <a:gd name="T1" fmla="*/ 0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0 h 2"/>
              <a:gd name="T8" fmla="*/ 0 w 2"/>
              <a:gd name="T9" fmla="*/ 3175 h 2"/>
              <a:gd name="T10" fmla="*/ 3175 w 2"/>
              <a:gd name="T11" fmla="*/ 3175 h 2"/>
              <a:gd name="T12" fmla="*/ 3175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3175 h 2"/>
              <a:gd name="T22" fmla="*/ 3175 w 2"/>
              <a:gd name="T23" fmla="*/ 3175 h 2"/>
              <a:gd name="T24" fmla="*/ 3175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8" name="Freeform 1154"/>
          <p:cNvSpPr>
            <a:spLocks/>
          </p:cNvSpPr>
          <p:nvPr/>
        </p:nvSpPr>
        <p:spPr bwMode="auto">
          <a:xfrm>
            <a:off x="665163" y="434975"/>
            <a:ext cx="3175" cy="1588"/>
          </a:xfrm>
          <a:custGeom>
            <a:avLst/>
            <a:gdLst>
              <a:gd name="T0" fmla="*/ 3175 w 2"/>
              <a:gd name="T1" fmla="*/ 0 h 1588"/>
              <a:gd name="T2" fmla="*/ 0 w 2"/>
              <a:gd name="T3" fmla="*/ 0 h 1588"/>
              <a:gd name="T4" fmla="*/ 3175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9" name="Freeform 1156"/>
          <p:cNvSpPr>
            <a:spLocks/>
          </p:cNvSpPr>
          <p:nvPr/>
        </p:nvSpPr>
        <p:spPr bwMode="auto">
          <a:xfrm>
            <a:off x="665163" y="431800"/>
            <a:ext cx="3175" cy="3175"/>
          </a:xfrm>
          <a:custGeom>
            <a:avLst/>
            <a:gdLst>
              <a:gd name="T0" fmla="*/ 3175 w 2"/>
              <a:gd name="T1" fmla="*/ 3175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3175 h 2"/>
              <a:gd name="T8" fmla="*/ 3175 w 2"/>
              <a:gd name="T9" fmla="*/ 3175 h 2"/>
              <a:gd name="T10" fmla="*/ 3175 w 2"/>
              <a:gd name="T11" fmla="*/ 3175 h 2"/>
              <a:gd name="T12" fmla="*/ 3175 w 2"/>
              <a:gd name="T13" fmla="*/ 3175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3175 h 2"/>
              <a:gd name="T24" fmla="*/ 3175 w 2"/>
              <a:gd name="T25" fmla="*/ 3175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24" name="Line 1187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26" name="Freeform 1208"/>
          <p:cNvSpPr>
            <a:spLocks/>
          </p:cNvSpPr>
          <p:nvPr/>
        </p:nvSpPr>
        <p:spPr bwMode="auto">
          <a:xfrm>
            <a:off x="595313" y="55721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0" name="Freeform 1217"/>
          <p:cNvSpPr>
            <a:spLocks/>
          </p:cNvSpPr>
          <p:nvPr/>
        </p:nvSpPr>
        <p:spPr bwMode="auto">
          <a:xfrm>
            <a:off x="595313" y="6270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1" name="Freeform 1219"/>
          <p:cNvSpPr>
            <a:spLocks/>
          </p:cNvSpPr>
          <p:nvPr/>
        </p:nvSpPr>
        <p:spPr bwMode="auto">
          <a:xfrm>
            <a:off x="731838" y="54133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3" name="Freeform 1234"/>
          <p:cNvSpPr>
            <a:spLocks/>
          </p:cNvSpPr>
          <p:nvPr/>
        </p:nvSpPr>
        <p:spPr bwMode="auto">
          <a:xfrm>
            <a:off x="722313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0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3175 w 2"/>
              <a:gd name="T9" fmla="*/ 0 h 1587"/>
              <a:gd name="T10" fmla="*/ 3175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3175 w 2"/>
              <a:gd name="T25" fmla="*/ 0 h 1587"/>
              <a:gd name="T26" fmla="*/ 3175 w 2"/>
              <a:gd name="T27" fmla="*/ 0 h 1587"/>
              <a:gd name="T28" fmla="*/ 3175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3175 w 2"/>
              <a:gd name="T35" fmla="*/ 0 h 1587"/>
              <a:gd name="T36" fmla="*/ 0 w 2"/>
              <a:gd name="T37" fmla="*/ 0 h 1587"/>
              <a:gd name="T38" fmla="*/ 0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w 2"/>
              <a:gd name="T47" fmla="*/ 0 h 1587"/>
              <a:gd name="T48" fmla="*/ 0 w 2"/>
              <a:gd name="T49" fmla="*/ 0 h 1587"/>
              <a:gd name="T50" fmla="*/ 0 w 2"/>
              <a:gd name="T51" fmla="*/ 0 h 1587"/>
              <a:gd name="T52" fmla="*/ 0 w 2"/>
              <a:gd name="T53" fmla="*/ 0 h 1587"/>
              <a:gd name="T54" fmla="*/ 0 w 2"/>
              <a:gd name="T55" fmla="*/ 0 h 1587"/>
              <a:gd name="T56" fmla="*/ 0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4" name="Line 1237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5" name="Line 1238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6" name="Freeform 1240"/>
          <p:cNvSpPr>
            <a:spLocks/>
          </p:cNvSpPr>
          <p:nvPr/>
        </p:nvSpPr>
        <p:spPr bwMode="auto">
          <a:xfrm>
            <a:off x="728663" y="541338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3175 h 2"/>
              <a:gd name="T4" fmla="*/ 0 w 1587"/>
              <a:gd name="T5" fmla="*/ 0 h 2"/>
              <a:gd name="T6" fmla="*/ 0 w 1587"/>
              <a:gd name="T7" fmla="*/ 3175 h 2"/>
              <a:gd name="T8" fmla="*/ 0 w 1587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9" name="Freeform 1250"/>
          <p:cNvSpPr>
            <a:spLocks/>
          </p:cNvSpPr>
          <p:nvPr/>
        </p:nvSpPr>
        <p:spPr bwMode="auto">
          <a:xfrm>
            <a:off x="731838" y="530225"/>
            <a:ext cx="3175" cy="1588"/>
          </a:xfrm>
          <a:custGeom>
            <a:avLst/>
            <a:gdLst>
              <a:gd name="T0" fmla="*/ 3175 w 2"/>
              <a:gd name="T1" fmla="*/ 0 h 1588"/>
              <a:gd name="T2" fmla="*/ 0 w 2"/>
              <a:gd name="T3" fmla="*/ 0 h 1588"/>
              <a:gd name="T4" fmla="*/ 3175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0" name="Freeform 1252"/>
          <p:cNvSpPr>
            <a:spLocks/>
          </p:cNvSpPr>
          <p:nvPr/>
        </p:nvSpPr>
        <p:spPr bwMode="auto">
          <a:xfrm>
            <a:off x="731838" y="527050"/>
            <a:ext cx="3175" cy="7938"/>
          </a:xfrm>
          <a:custGeom>
            <a:avLst/>
            <a:gdLst>
              <a:gd name="T0" fmla="*/ 3175 w 2"/>
              <a:gd name="T1" fmla="*/ 3175 h 5"/>
              <a:gd name="T2" fmla="*/ 3175 w 2"/>
              <a:gd name="T3" fmla="*/ 3175 h 5"/>
              <a:gd name="T4" fmla="*/ 0 w 2"/>
              <a:gd name="T5" fmla="*/ 0 h 5"/>
              <a:gd name="T6" fmla="*/ 0 w 2"/>
              <a:gd name="T7" fmla="*/ 3175 h 5"/>
              <a:gd name="T8" fmla="*/ 0 w 2"/>
              <a:gd name="T9" fmla="*/ 3175 h 5"/>
              <a:gd name="T10" fmla="*/ 3175 w 2"/>
              <a:gd name="T11" fmla="*/ 7938 h 5"/>
              <a:gd name="T12" fmla="*/ 3175 w 2"/>
              <a:gd name="T13" fmla="*/ 3175 h 5"/>
              <a:gd name="T14" fmla="*/ 3175 w 2"/>
              <a:gd name="T15" fmla="*/ 3175 h 5"/>
              <a:gd name="T16" fmla="*/ 0 w 2"/>
              <a:gd name="T17" fmla="*/ 0 h 5"/>
              <a:gd name="T18" fmla="*/ 0 w 2"/>
              <a:gd name="T19" fmla="*/ 3175 h 5"/>
              <a:gd name="T20" fmla="*/ 0 w 2"/>
              <a:gd name="T21" fmla="*/ 3175 h 5"/>
              <a:gd name="T22" fmla="*/ 3175 w 2"/>
              <a:gd name="T23" fmla="*/ 7938 h 5"/>
              <a:gd name="T24" fmla="*/ 3175 w 2"/>
              <a:gd name="T25" fmla="*/ 3175 h 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5">
                <a:moveTo>
                  <a:pt x="2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1" name="Freeform 1255"/>
          <p:cNvSpPr>
            <a:spLocks/>
          </p:cNvSpPr>
          <p:nvPr/>
        </p:nvSpPr>
        <p:spPr bwMode="auto">
          <a:xfrm>
            <a:off x="712788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3175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3175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3175 w 2"/>
              <a:gd name="T19" fmla="*/ 0 h 1587"/>
              <a:gd name="T20" fmla="*/ 3175 w 2"/>
              <a:gd name="T21" fmla="*/ 0 h 1587"/>
              <a:gd name="T22" fmla="*/ 3175 w 2"/>
              <a:gd name="T23" fmla="*/ 0 h 1587"/>
              <a:gd name="T24" fmla="*/ 3175 w 2"/>
              <a:gd name="T25" fmla="*/ 0 h 1587"/>
              <a:gd name="T26" fmla="*/ 3175 w 2"/>
              <a:gd name="T27" fmla="*/ 0 h 1587"/>
              <a:gd name="T28" fmla="*/ 3175 w 2"/>
              <a:gd name="T29" fmla="*/ 0 h 1587"/>
              <a:gd name="T30" fmla="*/ 3175 w 2"/>
              <a:gd name="T31" fmla="*/ 0 h 1587"/>
              <a:gd name="T32" fmla="*/ 3175 w 2"/>
              <a:gd name="T33" fmla="*/ 0 h 1587"/>
              <a:gd name="T34" fmla="*/ 3175 w 2"/>
              <a:gd name="T35" fmla="*/ 0 h 1587"/>
              <a:gd name="T36" fmla="*/ 3175 w 2"/>
              <a:gd name="T37" fmla="*/ 0 h 1587"/>
              <a:gd name="T38" fmla="*/ 3175 w 2"/>
              <a:gd name="T39" fmla="*/ 0 h 1587"/>
              <a:gd name="T40" fmla="*/ 3175 w 2"/>
              <a:gd name="T41" fmla="*/ 0 h 1587"/>
              <a:gd name="T42" fmla="*/ 3175 w 2"/>
              <a:gd name="T43" fmla="*/ 0 h 1587"/>
              <a:gd name="T44" fmla="*/ 3175 w 2"/>
              <a:gd name="T45" fmla="*/ 0 h 1587"/>
              <a:gd name="T46" fmla="*/ 3175 w 2"/>
              <a:gd name="T47" fmla="*/ 0 h 1587"/>
              <a:gd name="T48" fmla="*/ 3175 w 2"/>
              <a:gd name="T49" fmla="*/ 0 h 1587"/>
              <a:gd name="T50" fmla="*/ 3175 w 2"/>
              <a:gd name="T51" fmla="*/ 0 h 1587"/>
              <a:gd name="T52" fmla="*/ 3175 w 2"/>
              <a:gd name="T53" fmla="*/ 0 h 1587"/>
              <a:gd name="T54" fmla="*/ 3175 w 2"/>
              <a:gd name="T55" fmla="*/ 0 h 1587"/>
              <a:gd name="T56" fmla="*/ 3175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w 2"/>
              <a:gd name="T63" fmla="*/ 0 h 158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2" name="Rectangle 1256"/>
          <p:cNvSpPr>
            <a:spLocks noChangeArrowheads="1"/>
          </p:cNvSpPr>
          <p:nvPr/>
        </p:nvSpPr>
        <p:spPr bwMode="auto">
          <a:xfrm>
            <a:off x="722313" y="550863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3" name="Freeform 1258"/>
          <p:cNvSpPr>
            <a:spLocks/>
          </p:cNvSpPr>
          <p:nvPr/>
        </p:nvSpPr>
        <p:spPr bwMode="auto">
          <a:xfrm>
            <a:off x="722313" y="5508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4" name="Freeform 1266"/>
          <p:cNvSpPr>
            <a:spLocks/>
          </p:cNvSpPr>
          <p:nvPr/>
        </p:nvSpPr>
        <p:spPr bwMode="auto">
          <a:xfrm>
            <a:off x="728663" y="53498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w 1587"/>
              <a:gd name="T63" fmla="*/ 0 h 1587"/>
              <a:gd name="T64" fmla="*/ 0 w 1587"/>
              <a:gd name="T65" fmla="*/ 0 h 1587"/>
              <a:gd name="T66" fmla="*/ 0 w 1587"/>
              <a:gd name="T67" fmla="*/ 0 h 1587"/>
              <a:gd name="T68" fmla="*/ 0 w 1587"/>
              <a:gd name="T69" fmla="*/ 0 h 1587"/>
              <a:gd name="T70" fmla="*/ 0 w 1587"/>
              <a:gd name="T71" fmla="*/ 0 h 1587"/>
              <a:gd name="T72" fmla="*/ 0 w 1587"/>
              <a:gd name="T73" fmla="*/ 0 h 1587"/>
              <a:gd name="T74" fmla="*/ 0 w 1587"/>
              <a:gd name="T75" fmla="*/ 0 h 1587"/>
              <a:gd name="T76" fmla="*/ 0 w 1587"/>
              <a:gd name="T77" fmla="*/ 0 h 1587"/>
              <a:gd name="T78" fmla="*/ 0 w 1587"/>
              <a:gd name="T79" fmla="*/ 0 h 1587"/>
              <a:gd name="T80" fmla="*/ 0 w 1587"/>
              <a:gd name="T81" fmla="*/ 0 h 1587"/>
              <a:gd name="T82" fmla="*/ 0 w 1587"/>
              <a:gd name="T83" fmla="*/ 0 h 1587"/>
              <a:gd name="T84" fmla="*/ 0 w 1587"/>
              <a:gd name="T85" fmla="*/ 0 h 1587"/>
              <a:gd name="T86" fmla="*/ 0 w 1587"/>
              <a:gd name="T87" fmla="*/ 0 h 15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6" name="Line 1270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7" name="Line 1271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8" name="Rectangle 1272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50" name="Line 1274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51" name="Line 1275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52" name="Freeform 1277"/>
          <p:cNvSpPr>
            <a:spLocks/>
          </p:cNvSpPr>
          <p:nvPr/>
        </p:nvSpPr>
        <p:spPr bwMode="auto">
          <a:xfrm>
            <a:off x="728663" y="523875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3175 h 2"/>
              <a:gd name="T4" fmla="*/ 0 w 1587"/>
              <a:gd name="T5" fmla="*/ 0 h 2"/>
              <a:gd name="T6" fmla="*/ 0 w 1587"/>
              <a:gd name="T7" fmla="*/ 3175 h 2"/>
              <a:gd name="T8" fmla="*/ 0 w 1587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65" name="Rectangle 1028"/>
          <p:cNvSpPr>
            <a:spLocks noGrp="1" noChangeArrowheads="1"/>
          </p:cNvSpPr>
          <p:nvPr>
            <p:ph type="dt" sz="half" idx="15"/>
          </p:nvPr>
        </p:nvSpPr>
        <p:spPr>
          <a:xfrm>
            <a:off x="6448475" y="6450817"/>
            <a:ext cx="2552700" cy="306388"/>
          </a:xfrm>
        </p:spPr>
        <p:txBody>
          <a:bodyPr rIns="0">
            <a:normAutofit/>
          </a:bodyPr>
          <a:lstStyle>
            <a:lvl1pPr algn="r">
              <a:defRPr sz="1600">
                <a:solidFill>
                  <a:schemeClr val="tx1"/>
                </a:solidFill>
                <a:latin typeface="+mn-lt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808D2CF-ECE4-4005-A042-AB455C3247EE}" type="datetime4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2345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August 14, 2019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Arial" charset="0"/>
            </a:endParaRPr>
          </a:p>
        </p:txBody>
      </p:sp>
      <p:sp>
        <p:nvSpPr>
          <p:cNvPr id="71" name="Text Placeholder 331"/>
          <p:cNvSpPr>
            <a:spLocks noGrp="1"/>
          </p:cNvSpPr>
          <p:nvPr>
            <p:ph type="body" sz="quarter" idx="16" hasCustomPrompt="1"/>
          </p:nvPr>
        </p:nvSpPr>
        <p:spPr>
          <a:xfrm>
            <a:off x="5935413" y="5317885"/>
            <a:ext cx="3065762" cy="411162"/>
          </a:xfrm>
        </p:spPr>
        <p:txBody>
          <a:bodyPr anchor="ctr"/>
          <a:lstStyle>
            <a:lvl1pPr algn="r">
              <a:lnSpc>
                <a:spcPct val="100000"/>
              </a:lnSpc>
              <a:defRPr sz="18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Name Last name</a:t>
            </a:r>
          </a:p>
        </p:txBody>
      </p:sp>
      <p:sp>
        <p:nvSpPr>
          <p:cNvPr id="72" name="Text Placeholder 331"/>
          <p:cNvSpPr>
            <a:spLocks noGrp="1"/>
          </p:cNvSpPr>
          <p:nvPr>
            <p:ph type="body" sz="quarter" idx="17" hasCustomPrompt="1"/>
          </p:nvPr>
        </p:nvSpPr>
        <p:spPr>
          <a:xfrm>
            <a:off x="5935413" y="5772918"/>
            <a:ext cx="3065762" cy="252490"/>
          </a:xfrm>
        </p:spPr>
        <p:txBody>
          <a:bodyPr anchor="ctr"/>
          <a:lstStyle>
            <a:lvl1pPr algn="r">
              <a:lnSpc>
                <a:spcPct val="100000"/>
              </a:lnSpc>
              <a:defRPr sz="16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Position</a:t>
            </a:r>
          </a:p>
        </p:txBody>
      </p:sp>
      <p:sp>
        <p:nvSpPr>
          <p:cNvPr id="73" name="Text Placeholder 331"/>
          <p:cNvSpPr>
            <a:spLocks noGrp="1"/>
          </p:cNvSpPr>
          <p:nvPr>
            <p:ph type="body" sz="quarter" idx="18" hasCustomPrompt="1"/>
          </p:nvPr>
        </p:nvSpPr>
        <p:spPr>
          <a:xfrm>
            <a:off x="5935413" y="6046920"/>
            <a:ext cx="3065762" cy="241344"/>
          </a:xfrm>
        </p:spPr>
        <p:txBody>
          <a:bodyPr anchor="ctr"/>
          <a:lstStyle>
            <a:lvl1pPr algn="r">
              <a:lnSpc>
                <a:spcPct val="100000"/>
              </a:lnSpc>
              <a:defRPr sz="16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Department</a:t>
            </a:r>
          </a:p>
        </p:txBody>
      </p:sp>
      <p:sp>
        <p:nvSpPr>
          <p:cNvPr id="332" name="Text Placeholder 331"/>
          <p:cNvSpPr>
            <a:spLocks noGrp="1"/>
          </p:cNvSpPr>
          <p:nvPr>
            <p:ph type="body" sz="quarter" idx="13" hasCustomPrompt="1"/>
          </p:nvPr>
        </p:nvSpPr>
        <p:spPr>
          <a:xfrm>
            <a:off x="569913" y="3087888"/>
            <a:ext cx="5875387" cy="567266"/>
          </a:xfrm>
          <a:noFill/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="0" i="0" cap="none" baseline="0">
                <a:solidFill>
                  <a:srgbClr val="002345"/>
                </a:solidFill>
                <a:latin typeface="+mn-lt"/>
                <a:cs typeface="Andes" panose="02000000000000000000" pitchFamily="50" charset="0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Starting a Business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0C220CC-08E5-43B3-9C07-A52FC395CF7B}"/>
              </a:ext>
            </a:extLst>
          </p:cNvPr>
          <p:cNvSpPr/>
          <p:nvPr userDrawn="1"/>
        </p:nvSpPr>
        <p:spPr bwMode="auto">
          <a:xfrm>
            <a:off x="117446" y="436563"/>
            <a:ext cx="6968076" cy="68921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lvl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Trebuchet MS" pitchFamily="34" charset="0"/>
              <a:ea typeface="MS PGothic" pitchFamily="34" charset="-128"/>
              <a:cs typeface="Times New Roman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E5A42D5-8115-4D0B-847C-F1BD643A5720}"/>
              </a:ext>
            </a:extLst>
          </p:cNvPr>
          <p:cNvSpPr/>
          <p:nvPr userDrawn="1"/>
        </p:nvSpPr>
        <p:spPr bwMode="auto">
          <a:xfrm>
            <a:off x="-3236" y="436563"/>
            <a:ext cx="9147236" cy="200713"/>
          </a:xfrm>
          <a:prstGeom prst="rect">
            <a:avLst/>
          </a:prstGeom>
          <a:gradFill>
            <a:gsLst>
              <a:gs pos="0">
                <a:srgbClr val="009FD9"/>
              </a:gs>
              <a:gs pos="100000">
                <a:srgbClr val="1798D5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lvl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Trebuchet MS" pitchFamily="34" charset="0"/>
              <a:ea typeface="MS PGothic" pitchFamily="34" charset="-128"/>
              <a:cs typeface="Times New Roman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2A8AD4E-D240-4E93-B373-2A87C4D0A917}"/>
              </a:ext>
            </a:extLst>
          </p:cNvPr>
          <p:cNvSpPr txBox="1"/>
          <p:nvPr userDrawn="1"/>
        </p:nvSpPr>
        <p:spPr>
          <a:xfrm>
            <a:off x="7202968" y="155287"/>
            <a:ext cx="143263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DB714"/>
                </a:solidFill>
                <a:effectLst/>
                <a:uLnTx/>
                <a:uFillTx/>
                <a:latin typeface="Andes" panose="02000000000000000000" pitchFamily="50" charset="0"/>
                <a:ea typeface="MS PGothic" pitchFamily="34" charset="-128"/>
                <a:cs typeface="+mn-cs"/>
              </a:rPr>
              <a:t>16TH EDITION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7787128-2F48-4340-BDC9-E47CDDDC4FC1}"/>
              </a:ext>
            </a:extLst>
          </p:cNvPr>
          <p:cNvSpPr/>
          <p:nvPr userDrawn="1"/>
        </p:nvSpPr>
        <p:spPr bwMode="auto">
          <a:xfrm>
            <a:off x="8626" y="2718033"/>
            <a:ext cx="8992549" cy="202579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lvl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Trebuchet MS" pitchFamily="34" charset="0"/>
              <a:ea typeface="MS PGothic" pitchFamily="34" charset="-128"/>
              <a:cs typeface="Times New Roman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F0505D-C72C-4560-A2E4-A6826F60187C}"/>
              </a:ext>
            </a:extLst>
          </p:cNvPr>
          <p:cNvSpPr/>
          <p:nvPr userDrawn="1"/>
        </p:nvSpPr>
        <p:spPr bwMode="auto">
          <a:xfrm>
            <a:off x="-9144" y="2833642"/>
            <a:ext cx="9154428" cy="2321689"/>
          </a:xfrm>
          <a:prstGeom prst="rect">
            <a:avLst/>
          </a:prstGeom>
          <a:gradFill>
            <a:gsLst>
              <a:gs pos="72000">
                <a:srgbClr val="00578B"/>
              </a:gs>
              <a:gs pos="31000">
                <a:srgbClr val="0C6394"/>
              </a:gs>
              <a:gs pos="0">
                <a:srgbClr val="097DB5"/>
              </a:gs>
              <a:gs pos="100000">
                <a:srgbClr val="00588C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lvl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Trebuchet MS" pitchFamily="34" charset="0"/>
              <a:ea typeface="MS PGothic" pitchFamily="34" charset="-128"/>
              <a:cs typeface="Times New Roman" pitchFamily="18" charset="0"/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ED7DD583-D9E9-4729-A123-03565399A27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390" y="2713572"/>
            <a:ext cx="2126224" cy="2186973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3C80AAA5-3907-4972-A535-599049B82D89}"/>
              </a:ext>
            </a:extLst>
          </p:cNvPr>
          <p:cNvSpPr txBox="1"/>
          <p:nvPr userDrawn="1"/>
        </p:nvSpPr>
        <p:spPr>
          <a:xfrm>
            <a:off x="525374" y="2432915"/>
            <a:ext cx="6712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DB714"/>
                </a:solidFill>
                <a:effectLst/>
                <a:uLnTx/>
                <a:uFillTx/>
                <a:latin typeface="Trebuchet MS" panose="020B0603020202020204" pitchFamily="34" charset="0"/>
                <a:ea typeface="MS PGothic" pitchFamily="34" charset="-128"/>
                <a:cs typeface="+mn-cs"/>
              </a:rPr>
              <a:t>Training for Reform</a:t>
            </a:r>
          </a:p>
        </p:txBody>
      </p:sp>
      <p:sp>
        <p:nvSpPr>
          <p:cNvPr id="59" name="Text Placeholder 331">
            <a:extLst>
              <a:ext uri="{FF2B5EF4-FFF2-40B4-BE49-F238E27FC236}">
                <a16:creationId xmlns:a16="http://schemas.microsoft.com/office/drawing/2014/main" id="{73FDCCA8-0270-4F2D-8BFF-C234C4EFA1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0149" y="3062339"/>
            <a:ext cx="5875387" cy="567266"/>
          </a:xfrm>
          <a:noFill/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="0" i="0" cap="none" baseline="0">
                <a:solidFill>
                  <a:srgbClr val="002345"/>
                </a:solidFill>
                <a:latin typeface="+mn-lt"/>
                <a:cs typeface="Andes" panose="02000000000000000000" pitchFamily="50" charset="0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Starting a Business</a:t>
            </a:r>
          </a:p>
        </p:txBody>
      </p:sp>
      <p:sp>
        <p:nvSpPr>
          <p:cNvPr id="66" name="Rectangle 65"/>
          <p:cNvSpPr>
            <a:spLocks noChangeArrowheads="1"/>
          </p:cNvSpPr>
          <p:nvPr userDrawn="1"/>
        </p:nvSpPr>
        <p:spPr bwMode="auto">
          <a:xfrm>
            <a:off x="0" y="5070498"/>
            <a:ext cx="9144000" cy="1862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pPr marL="115888" marR="0" lvl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itchFamily="34" charset="0"/>
              <a:ea typeface="MS PGothic" pitchFamily="34" charset="-128"/>
              <a:cs typeface="+mn-cs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1663270-9456-41B9-A8B8-997C8AAF4B43}"/>
              </a:ext>
            </a:extLst>
          </p:cNvPr>
          <p:cNvGrpSpPr/>
          <p:nvPr userDrawn="1"/>
        </p:nvGrpSpPr>
        <p:grpSpPr>
          <a:xfrm>
            <a:off x="253952" y="5707657"/>
            <a:ext cx="4791044" cy="777961"/>
            <a:chOff x="253951" y="5523466"/>
            <a:chExt cx="5863851" cy="1005026"/>
          </a:xfrm>
        </p:grpSpPr>
        <p:pic>
          <p:nvPicPr>
            <p:cNvPr id="55" name="Picture 63">
              <a:extLst>
                <a:ext uri="{FF2B5EF4-FFF2-40B4-BE49-F238E27FC236}">
                  <a16:creationId xmlns:a16="http://schemas.microsoft.com/office/drawing/2014/main" id="{B9D9EEF6-1780-46D4-AA31-BEE4267C37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951" y="5523466"/>
              <a:ext cx="4883150" cy="957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214E80F-61F5-41CB-8CBF-6484E781FB3B}"/>
                </a:ext>
              </a:extLst>
            </p:cNvPr>
            <p:cNvSpPr txBox="1"/>
            <p:nvPr userDrawn="1"/>
          </p:nvSpPr>
          <p:spPr>
            <a:xfrm>
              <a:off x="1234652" y="6150764"/>
              <a:ext cx="4883150" cy="3777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00ADE4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+mn-cs"/>
                </a:rPr>
                <a:t>Development Economics </a:t>
              </a: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002345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panose="020B0604020202020204" pitchFamily="34" charset="0"/>
                </a:rPr>
                <a:t>│Global Indicators</a:t>
              </a:r>
              <a:endPara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002345"/>
                </a:solidFill>
                <a:effectLst/>
                <a:uLnTx/>
                <a:uFillTx/>
                <a:latin typeface="Arial"/>
                <a:ea typeface="MS PGothic" pitchFamily="34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1024252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8"/>
          <p:cNvSpPr>
            <a:spLocks noGrp="1"/>
          </p:cNvSpPr>
          <p:nvPr>
            <p:ph sz="quarter" idx="16"/>
          </p:nvPr>
        </p:nvSpPr>
        <p:spPr>
          <a:xfrm>
            <a:off x="356616" y="1463040"/>
            <a:ext cx="8478837" cy="4617720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115888" marR="0" lvl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357188" y="6350000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760B9F-94B6-48F9-9CAF-FD4E51F2A4B3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/>
                <a:ea typeface="MS PGothic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6287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sion Slide_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sz="half" idx="13" hasCustomPrompt="1"/>
          </p:nvPr>
        </p:nvSpPr>
        <p:spPr>
          <a:xfrm>
            <a:off x="356934" y="1463040"/>
            <a:ext cx="4133273" cy="264331"/>
          </a:xfrm>
        </p:spPr>
        <p:txBody>
          <a:bodyPr lIns="0" rIns="0" anchor="ctr">
            <a:normAutofit/>
          </a:bodyPr>
          <a:lstStyle>
            <a:lvl1pPr algn="ctr">
              <a:defRPr sz="1800" cap="none">
                <a:solidFill>
                  <a:srgbClr val="002345"/>
                </a:solidFill>
                <a:latin typeface="+mn-lt"/>
              </a:defRPr>
            </a:lvl1pPr>
            <a:lvl2pPr>
              <a:defRPr sz="1600">
                <a:solidFill>
                  <a:srgbClr val="595959"/>
                </a:solidFill>
              </a:defRPr>
            </a:lvl2pPr>
            <a:lvl3pPr>
              <a:defRPr sz="1600">
                <a:solidFill>
                  <a:srgbClr val="595959"/>
                </a:solidFill>
              </a:defRPr>
            </a:lvl3pPr>
            <a:lvl4pPr>
              <a:defRPr sz="1600">
                <a:solidFill>
                  <a:srgbClr val="595959"/>
                </a:solidFill>
              </a:defRPr>
            </a:lvl4pPr>
            <a:lvl5pPr>
              <a:defRPr sz="1600">
                <a:solidFill>
                  <a:srgbClr val="59595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63440" y="1463040"/>
            <a:ext cx="4133088" cy="264331"/>
          </a:xfrm>
        </p:spPr>
        <p:txBody>
          <a:bodyPr lIns="0" rIns="0" anchor="ctr">
            <a:normAutofit/>
          </a:bodyPr>
          <a:lstStyle>
            <a:lvl1pPr algn="ctr">
              <a:defRPr sz="1800" cap="none">
                <a:solidFill>
                  <a:srgbClr val="002345"/>
                </a:solidFill>
                <a:latin typeface="+mn-lt"/>
              </a:defRPr>
            </a:lvl1pPr>
            <a:lvl2pPr>
              <a:defRPr sz="1600">
                <a:solidFill>
                  <a:srgbClr val="595959"/>
                </a:solidFill>
              </a:defRPr>
            </a:lvl2pPr>
            <a:lvl3pPr>
              <a:defRPr sz="1600">
                <a:solidFill>
                  <a:srgbClr val="595959"/>
                </a:solidFill>
              </a:defRPr>
            </a:lvl3pPr>
            <a:lvl4pPr>
              <a:defRPr sz="1600">
                <a:solidFill>
                  <a:srgbClr val="595959"/>
                </a:solidFill>
              </a:defRPr>
            </a:lvl4pPr>
            <a:lvl5pPr>
              <a:defRPr sz="1600">
                <a:solidFill>
                  <a:srgbClr val="59595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115888" marR="0" lvl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357188" y="6350000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760B9F-94B6-48F9-9CAF-FD4E51F2A4B3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/>
                <a:ea typeface="MS PGothic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ontent Placeholder 8"/>
          <p:cNvSpPr>
            <a:spLocks noGrp="1"/>
          </p:cNvSpPr>
          <p:nvPr>
            <p:ph sz="quarter" idx="16"/>
          </p:nvPr>
        </p:nvSpPr>
        <p:spPr>
          <a:xfrm>
            <a:off x="4665896" y="1819656"/>
            <a:ext cx="4133274" cy="4410816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Content Placeholder 8"/>
          <p:cNvSpPr>
            <a:spLocks noGrp="1"/>
          </p:cNvSpPr>
          <p:nvPr>
            <p:ph sz="quarter" idx="17"/>
          </p:nvPr>
        </p:nvSpPr>
        <p:spPr>
          <a:xfrm>
            <a:off x="356933" y="1816537"/>
            <a:ext cx="4133274" cy="4410816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1425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Slide_Horisont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115888" marR="0" lvl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357188" y="6350000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760B9F-94B6-48F9-9CAF-FD4E51F2A4B3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/>
                <a:ea typeface="MS PGothic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8"/>
          <p:cNvSpPr>
            <a:spLocks noGrp="1"/>
          </p:cNvSpPr>
          <p:nvPr>
            <p:ph sz="quarter" idx="18"/>
          </p:nvPr>
        </p:nvSpPr>
        <p:spPr>
          <a:xfrm>
            <a:off x="347663" y="3949487"/>
            <a:ext cx="8478837" cy="2299757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19"/>
          </p:nvPr>
        </p:nvSpPr>
        <p:spPr>
          <a:xfrm>
            <a:off x="356934" y="1463040"/>
            <a:ext cx="8478837" cy="2299757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36735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/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2364C00-C09D-4BF2-84B2-C0AABF8A30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" r="495"/>
          <a:stretch/>
        </p:blipFill>
        <p:spPr>
          <a:xfrm>
            <a:off x="0" y="2796817"/>
            <a:ext cx="9144000" cy="2485511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5435600"/>
            <a:ext cx="9144000" cy="1422400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115888" marR="0" lvl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" y="5259387"/>
            <a:ext cx="9144000" cy="1762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/>
          <a:lstStyle/>
          <a:p>
            <a:pPr marL="115888" marR="0" lvl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7" name="Title 329"/>
          <p:cNvSpPr>
            <a:spLocks noGrp="1"/>
          </p:cNvSpPr>
          <p:nvPr>
            <p:ph type="title" hasCustomPrompt="1"/>
          </p:nvPr>
        </p:nvSpPr>
        <p:spPr>
          <a:xfrm>
            <a:off x="910257" y="779825"/>
            <a:ext cx="7323485" cy="387684"/>
          </a:xfrm>
        </p:spPr>
        <p:txBody>
          <a:bodyPr>
            <a:noAutofit/>
          </a:bodyPr>
          <a:lstStyle>
            <a:lvl1pPr algn="ctr">
              <a:defRPr sz="3200" b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15" name="Title 329"/>
          <p:cNvSpPr txBox="1">
            <a:spLocks/>
          </p:cNvSpPr>
          <p:nvPr userDrawn="1"/>
        </p:nvSpPr>
        <p:spPr bwMode="auto">
          <a:xfrm>
            <a:off x="6461388" y="5996271"/>
            <a:ext cx="2369158" cy="362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ctr" rotWithShape="0">
              <a:schemeClr val="tx1"/>
            </a:outerShdw>
          </a:effec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3600" b="1" cap="none" baseline="0">
                <a:solidFill>
                  <a:schemeClr val="bg1"/>
                </a:solidFill>
                <a:latin typeface="+mn-lt"/>
                <a:ea typeface="MS PGothic" pitchFamily="34" charset="-128"/>
                <a:cs typeface="Andes" panose="02000000000000000000" pitchFamily="50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itchFamily="34" charset="-128"/>
              </a:rPr>
              <a:t>Doing Business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2123489" y="1784105"/>
            <a:ext cx="48970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DB714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pitchFamily="34" charset="0"/>
              </a:rPr>
              <a:t>www.doingbusiness.org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2F61705-63C7-4CC9-91A2-FDFBBD34C346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44032" y="5750365"/>
            <a:ext cx="3989765" cy="854757"/>
            <a:chOff x="264890" y="4539871"/>
            <a:chExt cx="4321263" cy="876905"/>
          </a:xfrm>
          <a:effectLst>
            <a:outerShdw blurRad="50800" dist="38100" dir="2700000" algn="tl" rotWithShape="0">
              <a:schemeClr val="tx1"/>
            </a:outerShdw>
          </a:effectLst>
        </p:grpSpPr>
        <p:pic>
          <p:nvPicPr>
            <p:cNvPr id="13" name="Picture 12" descr="reverse.png">
              <a:extLst>
                <a:ext uri="{FF2B5EF4-FFF2-40B4-BE49-F238E27FC236}">
                  <a16:creationId xmlns:a16="http://schemas.microsoft.com/office/drawing/2014/main" id="{52E3984A-6029-41F7-8BFB-14C2C2150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54" t="27124" b="28558"/>
            <a:stretch>
              <a:fillRect/>
            </a:stretch>
          </p:blipFill>
          <p:spPr bwMode="auto">
            <a:xfrm>
              <a:off x="1200795" y="4789714"/>
              <a:ext cx="3385358" cy="408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3" descr="NEW-WHITE-GRADIENT-GLOBES.png">
              <a:extLst>
                <a:ext uri="{FF2B5EF4-FFF2-40B4-BE49-F238E27FC236}">
                  <a16:creationId xmlns:a16="http://schemas.microsoft.com/office/drawing/2014/main" id="{18B02167-7434-4B10-B7E9-DE5ABC0067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30"/>
            <a:stretch>
              <a:fillRect/>
            </a:stretch>
          </p:blipFill>
          <p:spPr bwMode="auto">
            <a:xfrm>
              <a:off x="264890" y="4539871"/>
              <a:ext cx="935905" cy="876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5FAB306-62AB-45FB-8461-C2D4C81BFEB1}"/>
              </a:ext>
            </a:extLst>
          </p:cNvPr>
          <p:cNvSpPr txBox="1"/>
          <p:nvPr userDrawn="1"/>
        </p:nvSpPr>
        <p:spPr>
          <a:xfrm>
            <a:off x="1070563" y="6368642"/>
            <a:ext cx="398976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002345"/>
                </a:solidFill>
                <a:effectLst/>
                <a:uLnTx/>
                <a:uFillTx/>
                <a:latin typeface="Arial"/>
                <a:ea typeface="MS PGothic" pitchFamily="34" charset="-128"/>
                <a:cs typeface="+mn-cs"/>
              </a:rPr>
              <a:t>Development Economics </a:t>
            </a: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panose="020B0604020202020204" pitchFamily="34" charset="0"/>
              </a:rPr>
              <a:t>│Global Indicators</a:t>
            </a:r>
            <a:endParaRPr kumimoji="0" lang="en-US" sz="13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85190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id="{40C42CEE-185A-4B98-B295-D8736386F8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082283"/>
          </a:xfrm>
          <a:prstGeom prst="rect">
            <a:avLst/>
          </a:prstGeom>
        </p:spPr>
      </p:pic>
      <p:sp>
        <p:nvSpPr>
          <p:cNvPr id="70" name="Rectangle 5"/>
          <p:cNvSpPr>
            <a:spLocks noChangeArrowheads="1"/>
          </p:cNvSpPr>
          <p:nvPr userDrawn="1"/>
        </p:nvSpPr>
        <p:spPr bwMode="auto">
          <a:xfrm flipV="1">
            <a:off x="0" y="-1"/>
            <a:ext cx="9144000" cy="44799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6" name="Line 1086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7" name="Line 1087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0" name="Freeform 1098"/>
          <p:cNvSpPr>
            <a:spLocks/>
          </p:cNvSpPr>
          <p:nvPr/>
        </p:nvSpPr>
        <p:spPr bwMode="auto">
          <a:xfrm>
            <a:off x="487363" y="617538"/>
            <a:ext cx="3175" cy="1587"/>
          </a:xfrm>
          <a:custGeom>
            <a:avLst/>
            <a:gdLst>
              <a:gd name="T0" fmla="*/ 0 w 2"/>
              <a:gd name="T1" fmla="*/ 0 h 1587"/>
              <a:gd name="T2" fmla="*/ 3175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0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0 w 2"/>
              <a:gd name="T25" fmla="*/ 0 h 1587"/>
              <a:gd name="T26" fmla="*/ 0 w 2"/>
              <a:gd name="T27" fmla="*/ 0 h 1587"/>
              <a:gd name="T28" fmla="*/ 0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3175 w 2"/>
              <a:gd name="T35" fmla="*/ 0 h 1587"/>
              <a:gd name="T36" fmla="*/ 3175 w 2"/>
              <a:gd name="T37" fmla="*/ 0 h 1587"/>
              <a:gd name="T38" fmla="*/ 3175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3" name="Freeform 1134"/>
          <p:cNvSpPr>
            <a:spLocks/>
          </p:cNvSpPr>
          <p:nvPr/>
        </p:nvSpPr>
        <p:spPr bwMode="auto">
          <a:xfrm>
            <a:off x="703263" y="514350"/>
            <a:ext cx="3175" cy="6350"/>
          </a:xfrm>
          <a:custGeom>
            <a:avLst/>
            <a:gdLst>
              <a:gd name="T0" fmla="*/ 3175 w 2"/>
              <a:gd name="T1" fmla="*/ 6350 h 4"/>
              <a:gd name="T2" fmla="*/ 3175 w 2"/>
              <a:gd name="T3" fmla="*/ 6350 h 4"/>
              <a:gd name="T4" fmla="*/ 3175 w 2"/>
              <a:gd name="T5" fmla="*/ 6350 h 4"/>
              <a:gd name="T6" fmla="*/ 3175 w 2"/>
              <a:gd name="T7" fmla="*/ 3175 h 4"/>
              <a:gd name="T8" fmla="*/ 3175 w 2"/>
              <a:gd name="T9" fmla="*/ 0 h 4"/>
              <a:gd name="T10" fmla="*/ 3175 w 2"/>
              <a:gd name="T11" fmla="*/ 0 h 4"/>
              <a:gd name="T12" fmla="*/ 3175 w 2"/>
              <a:gd name="T13" fmla="*/ 0 h 4"/>
              <a:gd name="T14" fmla="*/ 0 w 2"/>
              <a:gd name="T15" fmla="*/ 3175 h 4"/>
              <a:gd name="T16" fmla="*/ 3175 w 2"/>
              <a:gd name="T17" fmla="*/ 6350 h 4"/>
              <a:gd name="T18" fmla="*/ 3175 w 2"/>
              <a:gd name="T19" fmla="*/ 3175 h 4"/>
              <a:gd name="T20" fmla="*/ 3175 w 2"/>
              <a:gd name="T21" fmla="*/ 3175 h 4"/>
              <a:gd name="T22" fmla="*/ 3175 w 2"/>
              <a:gd name="T23" fmla="*/ 0 h 4"/>
              <a:gd name="T24" fmla="*/ 3175 w 2"/>
              <a:gd name="T25" fmla="*/ 3175 h 4"/>
              <a:gd name="T26" fmla="*/ 3175 w 2"/>
              <a:gd name="T27" fmla="*/ 3175 h 4"/>
              <a:gd name="T28" fmla="*/ 3175 w 2"/>
              <a:gd name="T29" fmla="*/ 3175 h 4"/>
              <a:gd name="T30" fmla="*/ 3175 w 2"/>
              <a:gd name="T31" fmla="*/ 3175 h 4"/>
              <a:gd name="T32" fmla="*/ 3175 w 2"/>
              <a:gd name="T33" fmla="*/ 3175 h 4"/>
              <a:gd name="T34" fmla="*/ 3175 w 2"/>
              <a:gd name="T35" fmla="*/ 3175 h 4"/>
              <a:gd name="T36" fmla="*/ 3175 w 2"/>
              <a:gd name="T37" fmla="*/ 3175 h 4"/>
              <a:gd name="T38" fmla="*/ 3175 w 2"/>
              <a:gd name="T39" fmla="*/ 3175 h 4"/>
              <a:gd name="T40" fmla="*/ 3175 w 2"/>
              <a:gd name="T41" fmla="*/ 3175 h 4"/>
              <a:gd name="T42" fmla="*/ 3175 w 2"/>
              <a:gd name="T43" fmla="*/ 3175 h 4"/>
              <a:gd name="T44" fmla="*/ 3175 w 2"/>
              <a:gd name="T45" fmla="*/ 3175 h 4"/>
              <a:gd name="T46" fmla="*/ 3175 w 2"/>
              <a:gd name="T47" fmla="*/ 3175 h 4"/>
              <a:gd name="T48" fmla="*/ 3175 w 2"/>
              <a:gd name="T49" fmla="*/ 3175 h 4"/>
              <a:gd name="T50" fmla="*/ 3175 w 2"/>
              <a:gd name="T51" fmla="*/ 3175 h 4"/>
              <a:gd name="T52" fmla="*/ 0 w 2"/>
              <a:gd name="T53" fmla="*/ 3175 h 4"/>
              <a:gd name="T54" fmla="*/ 3175 w 2"/>
              <a:gd name="T55" fmla="*/ 6350 h 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2" h="4">
                <a:moveTo>
                  <a:pt x="2" y="4"/>
                </a:move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4" name="Freeform 1141"/>
          <p:cNvSpPr>
            <a:spLocks/>
          </p:cNvSpPr>
          <p:nvPr/>
        </p:nvSpPr>
        <p:spPr bwMode="auto">
          <a:xfrm>
            <a:off x="706438" y="479425"/>
            <a:ext cx="1587" cy="6350"/>
          </a:xfrm>
          <a:custGeom>
            <a:avLst/>
            <a:gdLst>
              <a:gd name="T0" fmla="*/ 0 w 1587"/>
              <a:gd name="T1" fmla="*/ 6350 h 4"/>
              <a:gd name="T2" fmla="*/ 0 w 1587"/>
              <a:gd name="T3" fmla="*/ 3175 h 4"/>
              <a:gd name="T4" fmla="*/ 0 w 1587"/>
              <a:gd name="T5" fmla="*/ 0 h 4"/>
              <a:gd name="T6" fmla="*/ 0 w 1587"/>
              <a:gd name="T7" fmla="*/ 0 h 4"/>
              <a:gd name="T8" fmla="*/ 0 w 1587"/>
              <a:gd name="T9" fmla="*/ 3175 h 4"/>
              <a:gd name="T10" fmla="*/ 0 w 1587"/>
              <a:gd name="T11" fmla="*/ 3175 h 4"/>
              <a:gd name="T12" fmla="*/ 0 w 1587"/>
              <a:gd name="T13" fmla="*/ 6350 h 4"/>
              <a:gd name="T14" fmla="*/ 0 w 1587"/>
              <a:gd name="T15" fmla="*/ 3175 h 4"/>
              <a:gd name="T16" fmla="*/ 0 w 1587"/>
              <a:gd name="T17" fmla="*/ 3175 h 4"/>
              <a:gd name="T18" fmla="*/ 0 w 1587"/>
              <a:gd name="T19" fmla="*/ 3175 h 4"/>
              <a:gd name="T20" fmla="*/ 0 w 1587"/>
              <a:gd name="T21" fmla="*/ 3175 h 4"/>
              <a:gd name="T22" fmla="*/ 0 w 1587"/>
              <a:gd name="T23" fmla="*/ 3175 h 4"/>
              <a:gd name="T24" fmla="*/ 0 w 1587"/>
              <a:gd name="T25" fmla="*/ 3175 h 4"/>
              <a:gd name="T26" fmla="*/ 0 w 1587"/>
              <a:gd name="T27" fmla="*/ 3175 h 4"/>
              <a:gd name="T28" fmla="*/ 0 w 1587"/>
              <a:gd name="T29" fmla="*/ 6350 h 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587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0" y="4"/>
                </a:lnTo>
                <a:lnTo>
                  <a:pt x="0" y="2"/>
                </a:lnTo>
                <a:lnTo>
                  <a:pt x="0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5" name="Freeform 1148"/>
          <p:cNvSpPr>
            <a:spLocks/>
          </p:cNvSpPr>
          <p:nvPr/>
        </p:nvSpPr>
        <p:spPr bwMode="auto">
          <a:xfrm>
            <a:off x="693738" y="460375"/>
            <a:ext cx="3175" cy="3175"/>
          </a:xfrm>
          <a:custGeom>
            <a:avLst/>
            <a:gdLst>
              <a:gd name="T0" fmla="*/ 3175 w 2"/>
              <a:gd name="T1" fmla="*/ 3175 h 2"/>
              <a:gd name="T2" fmla="*/ 3175 w 2"/>
              <a:gd name="T3" fmla="*/ 0 h 2"/>
              <a:gd name="T4" fmla="*/ 3175 w 2"/>
              <a:gd name="T5" fmla="*/ 0 h 2"/>
              <a:gd name="T6" fmla="*/ 3175 w 2"/>
              <a:gd name="T7" fmla="*/ 0 h 2"/>
              <a:gd name="T8" fmla="*/ 3175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3175 h 2"/>
              <a:gd name="T16" fmla="*/ 0 w 2"/>
              <a:gd name="T17" fmla="*/ 3175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3175 h 2"/>
              <a:gd name="T24" fmla="*/ 3175 w 2"/>
              <a:gd name="T25" fmla="*/ 0 h 2"/>
              <a:gd name="T26" fmla="*/ 3175 w 2"/>
              <a:gd name="T27" fmla="*/ 0 h 2"/>
              <a:gd name="T28" fmla="*/ 3175 w 2"/>
              <a:gd name="T29" fmla="*/ 0 h 2"/>
              <a:gd name="T30" fmla="*/ 0 w 2"/>
              <a:gd name="T31" fmla="*/ 3175 h 2"/>
              <a:gd name="T32" fmla="*/ 3175 w 2"/>
              <a:gd name="T33" fmla="*/ 3175 h 2"/>
              <a:gd name="T34" fmla="*/ 3175 w 2"/>
              <a:gd name="T35" fmla="*/ 0 h 2"/>
              <a:gd name="T36" fmla="*/ 0 w 2"/>
              <a:gd name="T37" fmla="*/ 3175 h 2"/>
              <a:gd name="T38" fmla="*/ 3175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0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0 w 2"/>
              <a:gd name="T53" fmla="*/ 3175 h 2"/>
              <a:gd name="T54" fmla="*/ 0 w 2"/>
              <a:gd name="T55" fmla="*/ 3175 h 2"/>
              <a:gd name="T56" fmla="*/ 0 w 2"/>
              <a:gd name="T57" fmla="*/ 3175 h 2"/>
              <a:gd name="T58" fmla="*/ 3175 w 2"/>
              <a:gd name="T59" fmla="*/ 3175 h 2"/>
              <a:gd name="T60" fmla="*/ 3175 w 2"/>
              <a:gd name="T61" fmla="*/ 3175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6" name="Freeform 1150"/>
          <p:cNvSpPr>
            <a:spLocks/>
          </p:cNvSpPr>
          <p:nvPr/>
        </p:nvSpPr>
        <p:spPr bwMode="auto">
          <a:xfrm>
            <a:off x="684213" y="447675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0 h 2"/>
              <a:gd name="T4" fmla="*/ 0 w 1587"/>
              <a:gd name="T5" fmla="*/ 3175 h 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7" name="Freeform 1152"/>
          <p:cNvSpPr>
            <a:spLocks/>
          </p:cNvSpPr>
          <p:nvPr/>
        </p:nvSpPr>
        <p:spPr bwMode="auto">
          <a:xfrm>
            <a:off x="684213" y="447675"/>
            <a:ext cx="3175" cy="3175"/>
          </a:xfrm>
          <a:custGeom>
            <a:avLst/>
            <a:gdLst>
              <a:gd name="T0" fmla="*/ 3175 w 2"/>
              <a:gd name="T1" fmla="*/ 0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0 h 2"/>
              <a:gd name="T8" fmla="*/ 0 w 2"/>
              <a:gd name="T9" fmla="*/ 3175 h 2"/>
              <a:gd name="T10" fmla="*/ 3175 w 2"/>
              <a:gd name="T11" fmla="*/ 3175 h 2"/>
              <a:gd name="T12" fmla="*/ 3175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3175 h 2"/>
              <a:gd name="T22" fmla="*/ 3175 w 2"/>
              <a:gd name="T23" fmla="*/ 3175 h 2"/>
              <a:gd name="T24" fmla="*/ 3175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8" name="Freeform 1154"/>
          <p:cNvSpPr>
            <a:spLocks/>
          </p:cNvSpPr>
          <p:nvPr/>
        </p:nvSpPr>
        <p:spPr bwMode="auto">
          <a:xfrm>
            <a:off x="665163" y="434975"/>
            <a:ext cx="3175" cy="1588"/>
          </a:xfrm>
          <a:custGeom>
            <a:avLst/>
            <a:gdLst>
              <a:gd name="T0" fmla="*/ 3175 w 2"/>
              <a:gd name="T1" fmla="*/ 0 h 1588"/>
              <a:gd name="T2" fmla="*/ 0 w 2"/>
              <a:gd name="T3" fmla="*/ 0 h 1588"/>
              <a:gd name="T4" fmla="*/ 3175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9" name="Freeform 1156"/>
          <p:cNvSpPr>
            <a:spLocks/>
          </p:cNvSpPr>
          <p:nvPr/>
        </p:nvSpPr>
        <p:spPr bwMode="auto">
          <a:xfrm>
            <a:off x="665163" y="431800"/>
            <a:ext cx="3175" cy="3175"/>
          </a:xfrm>
          <a:custGeom>
            <a:avLst/>
            <a:gdLst>
              <a:gd name="T0" fmla="*/ 3175 w 2"/>
              <a:gd name="T1" fmla="*/ 3175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3175 h 2"/>
              <a:gd name="T8" fmla="*/ 3175 w 2"/>
              <a:gd name="T9" fmla="*/ 3175 h 2"/>
              <a:gd name="T10" fmla="*/ 3175 w 2"/>
              <a:gd name="T11" fmla="*/ 3175 h 2"/>
              <a:gd name="T12" fmla="*/ 3175 w 2"/>
              <a:gd name="T13" fmla="*/ 3175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3175 h 2"/>
              <a:gd name="T24" fmla="*/ 3175 w 2"/>
              <a:gd name="T25" fmla="*/ 3175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4" name="Line 1187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6" name="Freeform 1208"/>
          <p:cNvSpPr>
            <a:spLocks/>
          </p:cNvSpPr>
          <p:nvPr/>
        </p:nvSpPr>
        <p:spPr bwMode="auto">
          <a:xfrm>
            <a:off x="595313" y="55721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0" name="Freeform 1217"/>
          <p:cNvSpPr>
            <a:spLocks/>
          </p:cNvSpPr>
          <p:nvPr/>
        </p:nvSpPr>
        <p:spPr bwMode="auto">
          <a:xfrm>
            <a:off x="595313" y="6270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1" name="Freeform 1219"/>
          <p:cNvSpPr>
            <a:spLocks/>
          </p:cNvSpPr>
          <p:nvPr/>
        </p:nvSpPr>
        <p:spPr bwMode="auto">
          <a:xfrm>
            <a:off x="731838" y="54133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3" name="Freeform 1234"/>
          <p:cNvSpPr>
            <a:spLocks/>
          </p:cNvSpPr>
          <p:nvPr/>
        </p:nvSpPr>
        <p:spPr bwMode="auto">
          <a:xfrm>
            <a:off x="722313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0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3175 w 2"/>
              <a:gd name="T9" fmla="*/ 0 h 1587"/>
              <a:gd name="T10" fmla="*/ 3175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3175 w 2"/>
              <a:gd name="T25" fmla="*/ 0 h 1587"/>
              <a:gd name="T26" fmla="*/ 3175 w 2"/>
              <a:gd name="T27" fmla="*/ 0 h 1587"/>
              <a:gd name="T28" fmla="*/ 3175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3175 w 2"/>
              <a:gd name="T35" fmla="*/ 0 h 1587"/>
              <a:gd name="T36" fmla="*/ 0 w 2"/>
              <a:gd name="T37" fmla="*/ 0 h 1587"/>
              <a:gd name="T38" fmla="*/ 0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w 2"/>
              <a:gd name="T47" fmla="*/ 0 h 1587"/>
              <a:gd name="T48" fmla="*/ 0 w 2"/>
              <a:gd name="T49" fmla="*/ 0 h 1587"/>
              <a:gd name="T50" fmla="*/ 0 w 2"/>
              <a:gd name="T51" fmla="*/ 0 h 1587"/>
              <a:gd name="T52" fmla="*/ 0 w 2"/>
              <a:gd name="T53" fmla="*/ 0 h 1587"/>
              <a:gd name="T54" fmla="*/ 0 w 2"/>
              <a:gd name="T55" fmla="*/ 0 h 1587"/>
              <a:gd name="T56" fmla="*/ 0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4" name="Line 1237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5" name="Line 1238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6" name="Freeform 1240"/>
          <p:cNvSpPr>
            <a:spLocks/>
          </p:cNvSpPr>
          <p:nvPr/>
        </p:nvSpPr>
        <p:spPr bwMode="auto">
          <a:xfrm>
            <a:off x="728663" y="541338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3175 h 2"/>
              <a:gd name="T4" fmla="*/ 0 w 1587"/>
              <a:gd name="T5" fmla="*/ 0 h 2"/>
              <a:gd name="T6" fmla="*/ 0 w 1587"/>
              <a:gd name="T7" fmla="*/ 3175 h 2"/>
              <a:gd name="T8" fmla="*/ 0 w 1587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9" name="Freeform 1250"/>
          <p:cNvSpPr>
            <a:spLocks/>
          </p:cNvSpPr>
          <p:nvPr/>
        </p:nvSpPr>
        <p:spPr bwMode="auto">
          <a:xfrm>
            <a:off x="731838" y="530225"/>
            <a:ext cx="3175" cy="1588"/>
          </a:xfrm>
          <a:custGeom>
            <a:avLst/>
            <a:gdLst>
              <a:gd name="T0" fmla="*/ 3175 w 2"/>
              <a:gd name="T1" fmla="*/ 0 h 1588"/>
              <a:gd name="T2" fmla="*/ 0 w 2"/>
              <a:gd name="T3" fmla="*/ 0 h 1588"/>
              <a:gd name="T4" fmla="*/ 3175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0" name="Freeform 1252"/>
          <p:cNvSpPr>
            <a:spLocks/>
          </p:cNvSpPr>
          <p:nvPr/>
        </p:nvSpPr>
        <p:spPr bwMode="auto">
          <a:xfrm>
            <a:off x="731838" y="527050"/>
            <a:ext cx="3175" cy="7938"/>
          </a:xfrm>
          <a:custGeom>
            <a:avLst/>
            <a:gdLst>
              <a:gd name="T0" fmla="*/ 3175 w 2"/>
              <a:gd name="T1" fmla="*/ 3175 h 5"/>
              <a:gd name="T2" fmla="*/ 3175 w 2"/>
              <a:gd name="T3" fmla="*/ 3175 h 5"/>
              <a:gd name="T4" fmla="*/ 0 w 2"/>
              <a:gd name="T5" fmla="*/ 0 h 5"/>
              <a:gd name="T6" fmla="*/ 0 w 2"/>
              <a:gd name="T7" fmla="*/ 3175 h 5"/>
              <a:gd name="T8" fmla="*/ 0 w 2"/>
              <a:gd name="T9" fmla="*/ 3175 h 5"/>
              <a:gd name="T10" fmla="*/ 3175 w 2"/>
              <a:gd name="T11" fmla="*/ 7938 h 5"/>
              <a:gd name="T12" fmla="*/ 3175 w 2"/>
              <a:gd name="T13" fmla="*/ 3175 h 5"/>
              <a:gd name="T14" fmla="*/ 3175 w 2"/>
              <a:gd name="T15" fmla="*/ 3175 h 5"/>
              <a:gd name="T16" fmla="*/ 0 w 2"/>
              <a:gd name="T17" fmla="*/ 0 h 5"/>
              <a:gd name="T18" fmla="*/ 0 w 2"/>
              <a:gd name="T19" fmla="*/ 3175 h 5"/>
              <a:gd name="T20" fmla="*/ 0 w 2"/>
              <a:gd name="T21" fmla="*/ 3175 h 5"/>
              <a:gd name="T22" fmla="*/ 3175 w 2"/>
              <a:gd name="T23" fmla="*/ 7938 h 5"/>
              <a:gd name="T24" fmla="*/ 3175 w 2"/>
              <a:gd name="T25" fmla="*/ 3175 h 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5">
                <a:moveTo>
                  <a:pt x="2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1" name="Freeform 1255"/>
          <p:cNvSpPr>
            <a:spLocks/>
          </p:cNvSpPr>
          <p:nvPr/>
        </p:nvSpPr>
        <p:spPr bwMode="auto">
          <a:xfrm>
            <a:off x="712788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3175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3175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3175 w 2"/>
              <a:gd name="T19" fmla="*/ 0 h 1587"/>
              <a:gd name="T20" fmla="*/ 3175 w 2"/>
              <a:gd name="T21" fmla="*/ 0 h 1587"/>
              <a:gd name="T22" fmla="*/ 3175 w 2"/>
              <a:gd name="T23" fmla="*/ 0 h 1587"/>
              <a:gd name="T24" fmla="*/ 3175 w 2"/>
              <a:gd name="T25" fmla="*/ 0 h 1587"/>
              <a:gd name="T26" fmla="*/ 3175 w 2"/>
              <a:gd name="T27" fmla="*/ 0 h 1587"/>
              <a:gd name="T28" fmla="*/ 3175 w 2"/>
              <a:gd name="T29" fmla="*/ 0 h 1587"/>
              <a:gd name="T30" fmla="*/ 3175 w 2"/>
              <a:gd name="T31" fmla="*/ 0 h 1587"/>
              <a:gd name="T32" fmla="*/ 3175 w 2"/>
              <a:gd name="T33" fmla="*/ 0 h 1587"/>
              <a:gd name="T34" fmla="*/ 3175 w 2"/>
              <a:gd name="T35" fmla="*/ 0 h 1587"/>
              <a:gd name="T36" fmla="*/ 3175 w 2"/>
              <a:gd name="T37" fmla="*/ 0 h 1587"/>
              <a:gd name="T38" fmla="*/ 3175 w 2"/>
              <a:gd name="T39" fmla="*/ 0 h 1587"/>
              <a:gd name="T40" fmla="*/ 3175 w 2"/>
              <a:gd name="T41" fmla="*/ 0 h 1587"/>
              <a:gd name="T42" fmla="*/ 3175 w 2"/>
              <a:gd name="T43" fmla="*/ 0 h 1587"/>
              <a:gd name="T44" fmla="*/ 3175 w 2"/>
              <a:gd name="T45" fmla="*/ 0 h 1587"/>
              <a:gd name="T46" fmla="*/ 3175 w 2"/>
              <a:gd name="T47" fmla="*/ 0 h 1587"/>
              <a:gd name="T48" fmla="*/ 3175 w 2"/>
              <a:gd name="T49" fmla="*/ 0 h 1587"/>
              <a:gd name="T50" fmla="*/ 3175 w 2"/>
              <a:gd name="T51" fmla="*/ 0 h 1587"/>
              <a:gd name="T52" fmla="*/ 3175 w 2"/>
              <a:gd name="T53" fmla="*/ 0 h 1587"/>
              <a:gd name="T54" fmla="*/ 3175 w 2"/>
              <a:gd name="T55" fmla="*/ 0 h 1587"/>
              <a:gd name="T56" fmla="*/ 3175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w 2"/>
              <a:gd name="T63" fmla="*/ 0 h 158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2" name="Rectangle 1256"/>
          <p:cNvSpPr>
            <a:spLocks noChangeArrowheads="1"/>
          </p:cNvSpPr>
          <p:nvPr/>
        </p:nvSpPr>
        <p:spPr bwMode="auto">
          <a:xfrm>
            <a:off x="722313" y="550863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43" name="Freeform 1258"/>
          <p:cNvSpPr>
            <a:spLocks/>
          </p:cNvSpPr>
          <p:nvPr/>
        </p:nvSpPr>
        <p:spPr bwMode="auto">
          <a:xfrm>
            <a:off x="722313" y="5508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4" name="Freeform 1266"/>
          <p:cNvSpPr>
            <a:spLocks/>
          </p:cNvSpPr>
          <p:nvPr/>
        </p:nvSpPr>
        <p:spPr bwMode="auto">
          <a:xfrm>
            <a:off x="728663" y="53498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w 1587"/>
              <a:gd name="T63" fmla="*/ 0 h 1587"/>
              <a:gd name="T64" fmla="*/ 0 w 1587"/>
              <a:gd name="T65" fmla="*/ 0 h 1587"/>
              <a:gd name="T66" fmla="*/ 0 w 1587"/>
              <a:gd name="T67" fmla="*/ 0 h 1587"/>
              <a:gd name="T68" fmla="*/ 0 w 1587"/>
              <a:gd name="T69" fmla="*/ 0 h 1587"/>
              <a:gd name="T70" fmla="*/ 0 w 1587"/>
              <a:gd name="T71" fmla="*/ 0 h 1587"/>
              <a:gd name="T72" fmla="*/ 0 w 1587"/>
              <a:gd name="T73" fmla="*/ 0 h 1587"/>
              <a:gd name="T74" fmla="*/ 0 w 1587"/>
              <a:gd name="T75" fmla="*/ 0 h 1587"/>
              <a:gd name="T76" fmla="*/ 0 w 1587"/>
              <a:gd name="T77" fmla="*/ 0 h 1587"/>
              <a:gd name="T78" fmla="*/ 0 w 1587"/>
              <a:gd name="T79" fmla="*/ 0 h 1587"/>
              <a:gd name="T80" fmla="*/ 0 w 1587"/>
              <a:gd name="T81" fmla="*/ 0 h 1587"/>
              <a:gd name="T82" fmla="*/ 0 w 1587"/>
              <a:gd name="T83" fmla="*/ 0 h 1587"/>
              <a:gd name="T84" fmla="*/ 0 w 1587"/>
              <a:gd name="T85" fmla="*/ 0 h 1587"/>
              <a:gd name="T86" fmla="*/ 0 w 1587"/>
              <a:gd name="T87" fmla="*/ 0 h 15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6" name="Line 1270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7" name="Line 1271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8" name="Rectangle 1272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0" name="Line 1274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1" name="Line 1275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2" name="Freeform 1277"/>
          <p:cNvSpPr>
            <a:spLocks/>
          </p:cNvSpPr>
          <p:nvPr/>
        </p:nvSpPr>
        <p:spPr bwMode="auto">
          <a:xfrm>
            <a:off x="728663" y="523875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3175 h 2"/>
              <a:gd name="T4" fmla="*/ 0 w 1587"/>
              <a:gd name="T5" fmla="*/ 0 h 2"/>
              <a:gd name="T6" fmla="*/ 0 w 1587"/>
              <a:gd name="T7" fmla="*/ 3175 h 2"/>
              <a:gd name="T8" fmla="*/ 0 w 1587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pic>
        <p:nvPicPr>
          <p:cNvPr id="63" name="Picture 6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51" y="5523466"/>
            <a:ext cx="4883150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Rectangle 1028"/>
          <p:cNvSpPr>
            <a:spLocks noGrp="1" noChangeArrowheads="1"/>
          </p:cNvSpPr>
          <p:nvPr>
            <p:ph type="dt" sz="half" idx="15"/>
          </p:nvPr>
        </p:nvSpPr>
        <p:spPr>
          <a:xfrm>
            <a:off x="6448475" y="6450817"/>
            <a:ext cx="2552700" cy="306388"/>
          </a:xfrm>
        </p:spPr>
        <p:txBody>
          <a:bodyPr rIns="0">
            <a:normAutofit/>
          </a:bodyPr>
          <a:lstStyle>
            <a:lvl1pPr algn="r">
              <a:defRPr sz="1600">
                <a:solidFill>
                  <a:schemeClr val="tx1"/>
                </a:solidFill>
                <a:latin typeface="+mn-lt"/>
                <a:cs typeface="Arial" charset="0"/>
              </a:defRPr>
            </a:lvl1pPr>
          </a:lstStyle>
          <a:p>
            <a:fld id="{3808D2CF-ECE4-4005-A042-AB455C3247EE}" type="datetime4">
              <a:rPr lang="en-US" smtClean="0"/>
              <a:pPr/>
              <a:t>August 14, 2019</a:t>
            </a:fld>
            <a:endParaRPr lang="en-US" dirty="0"/>
          </a:p>
        </p:txBody>
      </p:sp>
      <p:sp>
        <p:nvSpPr>
          <p:cNvPr id="66" name="Rectangle 65"/>
          <p:cNvSpPr>
            <a:spLocks noChangeArrowheads="1"/>
          </p:cNvSpPr>
          <p:nvPr userDrawn="1"/>
        </p:nvSpPr>
        <p:spPr bwMode="auto">
          <a:xfrm>
            <a:off x="0" y="5070497"/>
            <a:ext cx="9144000" cy="1762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bg1"/>
              </a:solidFill>
            </a:endParaRPr>
          </a:p>
        </p:txBody>
      </p:sp>
      <p:sp>
        <p:nvSpPr>
          <p:cNvPr id="71" name="Text Placeholder 331"/>
          <p:cNvSpPr>
            <a:spLocks noGrp="1"/>
          </p:cNvSpPr>
          <p:nvPr>
            <p:ph type="body" sz="quarter" idx="16" hasCustomPrompt="1"/>
          </p:nvPr>
        </p:nvSpPr>
        <p:spPr>
          <a:xfrm>
            <a:off x="5935413" y="5317885"/>
            <a:ext cx="3065762" cy="411162"/>
          </a:xfrm>
        </p:spPr>
        <p:txBody>
          <a:bodyPr anchor="ctr"/>
          <a:lstStyle>
            <a:lvl1pPr algn="r">
              <a:lnSpc>
                <a:spcPct val="100000"/>
              </a:lnSpc>
              <a:defRPr sz="18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Name Last name</a:t>
            </a:r>
          </a:p>
        </p:txBody>
      </p:sp>
      <p:sp>
        <p:nvSpPr>
          <p:cNvPr id="72" name="Text Placeholder 331"/>
          <p:cNvSpPr>
            <a:spLocks noGrp="1"/>
          </p:cNvSpPr>
          <p:nvPr>
            <p:ph type="body" sz="quarter" idx="17" hasCustomPrompt="1"/>
          </p:nvPr>
        </p:nvSpPr>
        <p:spPr>
          <a:xfrm>
            <a:off x="5935413" y="5772918"/>
            <a:ext cx="3065762" cy="252490"/>
          </a:xfrm>
        </p:spPr>
        <p:txBody>
          <a:bodyPr anchor="ctr"/>
          <a:lstStyle>
            <a:lvl1pPr algn="r">
              <a:lnSpc>
                <a:spcPct val="100000"/>
              </a:lnSpc>
              <a:defRPr sz="16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Position</a:t>
            </a:r>
          </a:p>
        </p:txBody>
      </p:sp>
      <p:sp>
        <p:nvSpPr>
          <p:cNvPr id="73" name="Text Placeholder 331"/>
          <p:cNvSpPr>
            <a:spLocks noGrp="1"/>
          </p:cNvSpPr>
          <p:nvPr>
            <p:ph type="body" sz="quarter" idx="18" hasCustomPrompt="1"/>
          </p:nvPr>
        </p:nvSpPr>
        <p:spPr>
          <a:xfrm>
            <a:off x="5935413" y="6046920"/>
            <a:ext cx="3065762" cy="241344"/>
          </a:xfrm>
        </p:spPr>
        <p:txBody>
          <a:bodyPr anchor="ctr"/>
          <a:lstStyle>
            <a:lvl1pPr algn="r">
              <a:lnSpc>
                <a:spcPct val="100000"/>
              </a:lnSpc>
              <a:defRPr sz="16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Department</a:t>
            </a:r>
          </a:p>
        </p:txBody>
      </p:sp>
      <p:sp>
        <p:nvSpPr>
          <p:cNvPr id="332" name="Text Placeholder 331"/>
          <p:cNvSpPr>
            <a:spLocks noGrp="1"/>
          </p:cNvSpPr>
          <p:nvPr>
            <p:ph type="body" sz="quarter" idx="13" hasCustomPrompt="1"/>
          </p:nvPr>
        </p:nvSpPr>
        <p:spPr>
          <a:xfrm>
            <a:off x="569913" y="3087888"/>
            <a:ext cx="5875387" cy="567266"/>
          </a:xfrm>
          <a:noFill/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="0" i="0" cap="none" baseline="0">
                <a:solidFill>
                  <a:srgbClr val="002345"/>
                </a:solidFill>
                <a:latin typeface="+mn-lt"/>
                <a:cs typeface="Andes" panose="02000000000000000000" pitchFamily="50" charset="0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Starting a Business</a:t>
            </a:r>
          </a:p>
        </p:txBody>
      </p:sp>
    </p:spTree>
    <p:extLst>
      <p:ext uri="{BB962C8B-B14F-4D97-AF65-F5344CB8AC3E}">
        <p14:creationId xmlns:p14="http://schemas.microsoft.com/office/powerpoint/2010/main" val="2622764691"/>
      </p:ext>
    </p:extLst>
  </p:cSld>
  <p:clrMapOvr>
    <a:masterClrMapping/>
  </p:clrMapOvr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/Table of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B85007C-98B9-4720-97DF-E17899A2B8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" r="495"/>
          <a:stretch/>
        </p:blipFill>
        <p:spPr>
          <a:xfrm>
            <a:off x="0" y="4384063"/>
            <a:ext cx="9144000" cy="2473938"/>
          </a:xfrm>
          <a:prstGeom prst="rect">
            <a:avLst/>
          </a:prstGeom>
        </p:spPr>
      </p:pic>
      <p:sp>
        <p:nvSpPr>
          <p:cNvPr id="63" name="Rectangle 63"/>
          <p:cNvSpPr>
            <a:spLocks noChangeArrowheads="1"/>
          </p:cNvSpPr>
          <p:nvPr/>
        </p:nvSpPr>
        <p:spPr bwMode="auto">
          <a:xfrm>
            <a:off x="0" y="4280609"/>
            <a:ext cx="9144000" cy="176213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32" name="Text Placeholder 331"/>
          <p:cNvSpPr>
            <a:spLocks noGrp="1"/>
          </p:cNvSpPr>
          <p:nvPr>
            <p:ph type="body" sz="quarter" idx="13" hasCustomPrompt="1"/>
          </p:nvPr>
        </p:nvSpPr>
        <p:spPr>
          <a:xfrm>
            <a:off x="1408676" y="1993551"/>
            <a:ext cx="7379724" cy="2195986"/>
          </a:xfrm>
        </p:spPr>
        <p:txBody>
          <a:bodyPr>
            <a:normAutofit/>
          </a:bodyPr>
          <a:lstStyle>
            <a:lvl1pPr marL="0" marR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None/>
              <a:tabLst/>
              <a:defRPr sz="2200" b="1" i="0" cap="none" baseline="0">
                <a:solidFill>
                  <a:schemeClr val="bg1">
                    <a:lumMod val="75000"/>
                  </a:schemeClr>
                </a:solidFill>
                <a:latin typeface="+mn-lt"/>
                <a:cs typeface="Andes" panose="02000000000000000000" pitchFamily="50" charset="0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2345"/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Why does it matter?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What does it measure – and what does it not?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Methodology changes in the past 5 years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What are the main findings in DB2019?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Historical trends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459BF0F-1ED0-4140-AC91-E61B115B2632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37345" y="5974847"/>
            <a:ext cx="3094371" cy="626629"/>
            <a:chOff x="264890" y="4539871"/>
            <a:chExt cx="4321263" cy="876905"/>
          </a:xfrm>
          <a:effectLst>
            <a:outerShdw blurRad="50800" dist="38100" dir="2700000" algn="tl" rotWithShape="0">
              <a:schemeClr val="tx1"/>
            </a:outerShdw>
          </a:effectLst>
        </p:grpSpPr>
        <p:pic>
          <p:nvPicPr>
            <p:cNvPr id="13" name="Picture 12" descr="reverse.png">
              <a:extLst>
                <a:ext uri="{FF2B5EF4-FFF2-40B4-BE49-F238E27FC236}">
                  <a16:creationId xmlns:a16="http://schemas.microsoft.com/office/drawing/2014/main" id="{A33688EA-1C81-48F3-B23F-899FDFB367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54" t="27124" b="28558"/>
            <a:stretch>
              <a:fillRect/>
            </a:stretch>
          </p:blipFill>
          <p:spPr bwMode="auto">
            <a:xfrm>
              <a:off x="1200795" y="4789714"/>
              <a:ext cx="3385358" cy="408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3" descr="NEW-WHITE-GRADIENT-GLOBES.png">
              <a:extLst>
                <a:ext uri="{FF2B5EF4-FFF2-40B4-BE49-F238E27FC236}">
                  <a16:creationId xmlns:a16="http://schemas.microsoft.com/office/drawing/2014/main" id="{58EDAFEC-C419-4596-8D44-A26B167E5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30"/>
            <a:stretch>
              <a:fillRect/>
            </a:stretch>
          </p:blipFill>
          <p:spPr bwMode="auto">
            <a:xfrm>
              <a:off x="264890" y="4539871"/>
              <a:ext cx="935905" cy="876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889053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8"/>
          <p:cNvSpPr>
            <a:spLocks noGrp="1"/>
          </p:cNvSpPr>
          <p:nvPr>
            <p:ph sz="quarter" idx="16"/>
          </p:nvPr>
        </p:nvSpPr>
        <p:spPr>
          <a:xfrm>
            <a:off x="356616" y="1463040"/>
            <a:ext cx="8478837" cy="4617720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357188" y="6350000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fld id="{BC760B9F-94B6-48F9-9CAF-FD4E51F2A4B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22714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sion Slide_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sz="half" idx="13" hasCustomPrompt="1"/>
          </p:nvPr>
        </p:nvSpPr>
        <p:spPr>
          <a:xfrm>
            <a:off x="356934" y="1463040"/>
            <a:ext cx="4133273" cy="264331"/>
          </a:xfrm>
        </p:spPr>
        <p:txBody>
          <a:bodyPr lIns="0" rIns="0" anchor="ctr">
            <a:normAutofit/>
          </a:bodyPr>
          <a:lstStyle>
            <a:lvl1pPr algn="ctr">
              <a:defRPr sz="1800" cap="none">
                <a:solidFill>
                  <a:srgbClr val="002345"/>
                </a:solidFill>
                <a:latin typeface="+mn-lt"/>
              </a:defRPr>
            </a:lvl1pPr>
            <a:lvl2pPr>
              <a:defRPr sz="1600">
                <a:solidFill>
                  <a:srgbClr val="595959"/>
                </a:solidFill>
              </a:defRPr>
            </a:lvl2pPr>
            <a:lvl3pPr>
              <a:defRPr sz="1600">
                <a:solidFill>
                  <a:srgbClr val="595959"/>
                </a:solidFill>
              </a:defRPr>
            </a:lvl3pPr>
            <a:lvl4pPr>
              <a:defRPr sz="1600">
                <a:solidFill>
                  <a:srgbClr val="595959"/>
                </a:solidFill>
              </a:defRPr>
            </a:lvl4pPr>
            <a:lvl5pPr>
              <a:defRPr sz="1600">
                <a:solidFill>
                  <a:srgbClr val="59595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63440" y="1463040"/>
            <a:ext cx="4133088" cy="264331"/>
          </a:xfrm>
        </p:spPr>
        <p:txBody>
          <a:bodyPr lIns="0" rIns="0" anchor="ctr">
            <a:normAutofit/>
          </a:bodyPr>
          <a:lstStyle>
            <a:lvl1pPr algn="ctr">
              <a:defRPr sz="1800" cap="none">
                <a:solidFill>
                  <a:srgbClr val="002345"/>
                </a:solidFill>
                <a:latin typeface="+mn-lt"/>
              </a:defRPr>
            </a:lvl1pPr>
            <a:lvl2pPr>
              <a:defRPr sz="1600">
                <a:solidFill>
                  <a:srgbClr val="595959"/>
                </a:solidFill>
              </a:defRPr>
            </a:lvl2pPr>
            <a:lvl3pPr>
              <a:defRPr sz="1600">
                <a:solidFill>
                  <a:srgbClr val="595959"/>
                </a:solidFill>
              </a:defRPr>
            </a:lvl3pPr>
            <a:lvl4pPr>
              <a:defRPr sz="1600">
                <a:solidFill>
                  <a:srgbClr val="595959"/>
                </a:solidFill>
              </a:defRPr>
            </a:lvl4pPr>
            <a:lvl5pPr>
              <a:defRPr sz="1600">
                <a:solidFill>
                  <a:srgbClr val="59595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357188" y="6350000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fld id="{BC760B9F-94B6-48F9-9CAF-FD4E51F2A4B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ontent Placeholder 8"/>
          <p:cNvSpPr>
            <a:spLocks noGrp="1"/>
          </p:cNvSpPr>
          <p:nvPr>
            <p:ph sz="quarter" idx="16"/>
          </p:nvPr>
        </p:nvSpPr>
        <p:spPr>
          <a:xfrm>
            <a:off x="4665896" y="1819656"/>
            <a:ext cx="4133274" cy="4410816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Content Placeholder 8"/>
          <p:cNvSpPr>
            <a:spLocks noGrp="1"/>
          </p:cNvSpPr>
          <p:nvPr>
            <p:ph sz="quarter" idx="17"/>
          </p:nvPr>
        </p:nvSpPr>
        <p:spPr>
          <a:xfrm>
            <a:off x="356933" y="1816537"/>
            <a:ext cx="4133274" cy="4410816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23525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Slide_Horisont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357188" y="6350000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fld id="{BC760B9F-94B6-48F9-9CAF-FD4E51F2A4B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8"/>
          <p:cNvSpPr>
            <a:spLocks noGrp="1"/>
          </p:cNvSpPr>
          <p:nvPr>
            <p:ph sz="quarter" idx="18"/>
          </p:nvPr>
        </p:nvSpPr>
        <p:spPr>
          <a:xfrm>
            <a:off x="347663" y="3949487"/>
            <a:ext cx="8478837" cy="2299757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19"/>
          </p:nvPr>
        </p:nvSpPr>
        <p:spPr>
          <a:xfrm>
            <a:off x="356934" y="1463040"/>
            <a:ext cx="8478837" cy="2299757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212986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/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2364C00-C09D-4BF2-84B2-C0AABF8A30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" r="495"/>
          <a:stretch/>
        </p:blipFill>
        <p:spPr>
          <a:xfrm>
            <a:off x="0" y="2796817"/>
            <a:ext cx="9144000" cy="2485511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5435600"/>
            <a:ext cx="9144000" cy="1422400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" y="5259387"/>
            <a:ext cx="9144000" cy="1762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250824" y="5698737"/>
            <a:ext cx="4321175" cy="876300"/>
            <a:chOff x="264890" y="4539871"/>
            <a:chExt cx="4321263" cy="876905"/>
          </a:xfrm>
          <a:effectLst>
            <a:outerShdw blurRad="50800" dist="38100" dir="2700000" algn="tl" rotWithShape="0">
              <a:schemeClr val="tx1"/>
            </a:outerShdw>
          </a:effectLst>
        </p:grpSpPr>
        <p:pic>
          <p:nvPicPr>
            <p:cNvPr id="9" name="Picture 8" descr="reverse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54" t="27124" b="28558"/>
            <a:stretch>
              <a:fillRect/>
            </a:stretch>
          </p:blipFill>
          <p:spPr bwMode="auto">
            <a:xfrm>
              <a:off x="1200795" y="4789714"/>
              <a:ext cx="3385358" cy="408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9" descr="NEW-WHITE-GRADIENT-GLOBES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30"/>
            <a:stretch>
              <a:fillRect/>
            </a:stretch>
          </p:blipFill>
          <p:spPr bwMode="auto">
            <a:xfrm>
              <a:off x="264890" y="4539871"/>
              <a:ext cx="935905" cy="876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itle 329"/>
          <p:cNvSpPr>
            <a:spLocks noGrp="1"/>
          </p:cNvSpPr>
          <p:nvPr>
            <p:ph type="title" hasCustomPrompt="1"/>
          </p:nvPr>
        </p:nvSpPr>
        <p:spPr>
          <a:xfrm>
            <a:off x="910257" y="779825"/>
            <a:ext cx="7323485" cy="387684"/>
          </a:xfrm>
        </p:spPr>
        <p:txBody>
          <a:bodyPr>
            <a:noAutofit/>
          </a:bodyPr>
          <a:lstStyle>
            <a:lvl1pPr algn="ctr">
              <a:defRPr sz="3200" b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15" name="Title 329"/>
          <p:cNvSpPr txBox="1">
            <a:spLocks/>
          </p:cNvSpPr>
          <p:nvPr userDrawn="1"/>
        </p:nvSpPr>
        <p:spPr bwMode="auto">
          <a:xfrm>
            <a:off x="5720198" y="5905377"/>
            <a:ext cx="2636402" cy="482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ctr" rotWithShape="0">
              <a:schemeClr val="tx1"/>
            </a:outerShdw>
          </a:effec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3600" b="1" cap="none" baseline="0">
                <a:solidFill>
                  <a:schemeClr val="bg1"/>
                </a:solidFill>
                <a:latin typeface="+mn-lt"/>
                <a:ea typeface="MS PGothic" pitchFamily="34" charset="-128"/>
                <a:cs typeface="Andes" panose="02000000000000000000" pitchFamily="50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 algn="ctr"/>
            <a:r>
              <a:rPr lang="en-US" sz="2600" b="1" kern="0" dirty="0">
                <a:latin typeface="+mj-lt"/>
              </a:rPr>
              <a:t>Doing Business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2123489" y="1784105"/>
            <a:ext cx="48970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2"/>
                </a:solidFill>
                <a:latin typeface="+mn-lt"/>
                <a:cs typeface="Arial" pitchFamily="34" charset="0"/>
              </a:rPr>
              <a:t>www.doingbusiness.org</a:t>
            </a:r>
          </a:p>
        </p:txBody>
      </p:sp>
    </p:spTree>
    <p:extLst>
      <p:ext uri="{BB962C8B-B14F-4D97-AF65-F5344CB8AC3E}">
        <p14:creationId xmlns:p14="http://schemas.microsoft.com/office/powerpoint/2010/main" val="1014401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/Table of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551176-CE5A-4017-BBC5-919EA09F6FFB}"/>
              </a:ext>
            </a:extLst>
          </p:cNvPr>
          <p:cNvSpPr/>
          <p:nvPr userDrawn="1"/>
        </p:nvSpPr>
        <p:spPr bwMode="auto">
          <a:xfrm>
            <a:off x="0" y="4360333"/>
            <a:ext cx="9144000" cy="2497667"/>
          </a:xfrm>
          <a:prstGeom prst="rect">
            <a:avLst/>
          </a:prstGeom>
          <a:gradFill>
            <a:gsLst>
              <a:gs pos="55000">
                <a:srgbClr val="005C91"/>
              </a:gs>
              <a:gs pos="0">
                <a:srgbClr val="1778AF"/>
              </a:gs>
              <a:gs pos="100000">
                <a:srgbClr val="005C91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lvl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Trebuchet MS" pitchFamily="34" charset="0"/>
              <a:ea typeface="MS PGothic" pitchFamily="34" charset="-128"/>
              <a:cs typeface="Times New Roman" pitchFamily="18" charset="0"/>
            </a:endParaRPr>
          </a:p>
        </p:txBody>
      </p:sp>
      <p:sp>
        <p:nvSpPr>
          <p:cNvPr id="63" name="Rectangle 63"/>
          <p:cNvSpPr>
            <a:spLocks noChangeArrowheads="1"/>
          </p:cNvSpPr>
          <p:nvPr/>
        </p:nvSpPr>
        <p:spPr bwMode="auto">
          <a:xfrm>
            <a:off x="0" y="4280609"/>
            <a:ext cx="9144000" cy="176213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115888" marR="0" lvl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32" name="Text Placeholder 331"/>
          <p:cNvSpPr>
            <a:spLocks noGrp="1"/>
          </p:cNvSpPr>
          <p:nvPr>
            <p:ph type="body" sz="quarter" idx="13" hasCustomPrompt="1"/>
          </p:nvPr>
        </p:nvSpPr>
        <p:spPr>
          <a:xfrm>
            <a:off x="1408676" y="1993551"/>
            <a:ext cx="7379724" cy="2195986"/>
          </a:xfrm>
        </p:spPr>
        <p:txBody>
          <a:bodyPr>
            <a:normAutofit/>
          </a:bodyPr>
          <a:lstStyle>
            <a:lvl1pPr marL="0" marR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None/>
              <a:tabLst/>
              <a:defRPr sz="2200" b="1" i="0" cap="none" baseline="0">
                <a:solidFill>
                  <a:schemeClr val="bg1">
                    <a:lumMod val="75000"/>
                  </a:schemeClr>
                </a:solidFill>
                <a:latin typeface="+mn-lt"/>
                <a:cs typeface="Andes" panose="02000000000000000000" pitchFamily="50" charset="0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2345"/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Why does it matter?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What does it measure – and what does it not?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Methodology changes in the past 5 years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What are the main findings in DB2019?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Historical trends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D90F232-E7BD-42CD-B97E-0B5A96D9272B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37345" y="5974847"/>
            <a:ext cx="3094371" cy="626629"/>
            <a:chOff x="264890" y="4539871"/>
            <a:chExt cx="4321263" cy="876905"/>
          </a:xfrm>
          <a:effectLst>
            <a:outerShdw blurRad="50800" dist="38100" dir="2700000" algn="tl" rotWithShape="0">
              <a:schemeClr val="tx1"/>
            </a:outerShdw>
          </a:effectLst>
        </p:grpSpPr>
        <p:pic>
          <p:nvPicPr>
            <p:cNvPr id="13" name="Picture 12" descr="reverse.png">
              <a:extLst>
                <a:ext uri="{FF2B5EF4-FFF2-40B4-BE49-F238E27FC236}">
                  <a16:creationId xmlns:a16="http://schemas.microsoft.com/office/drawing/2014/main" id="{9EA06E5B-AB5E-4D35-98F6-23CB63BED0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54" t="27124" b="28558"/>
            <a:stretch>
              <a:fillRect/>
            </a:stretch>
          </p:blipFill>
          <p:spPr bwMode="auto">
            <a:xfrm>
              <a:off x="1200795" y="4789714"/>
              <a:ext cx="3385358" cy="408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3" descr="NEW-WHITE-GRADIENT-GLOBES.png">
              <a:extLst>
                <a:ext uri="{FF2B5EF4-FFF2-40B4-BE49-F238E27FC236}">
                  <a16:creationId xmlns:a16="http://schemas.microsoft.com/office/drawing/2014/main" id="{A77E640E-088A-4DE0-95EB-ADF47E724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30"/>
            <a:stretch>
              <a:fillRect/>
            </a:stretch>
          </p:blipFill>
          <p:spPr bwMode="auto">
            <a:xfrm>
              <a:off x="264890" y="4539871"/>
              <a:ext cx="935905" cy="876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23195EE-CBF1-481D-A1CD-26BBD01DFFE7}"/>
              </a:ext>
            </a:extLst>
          </p:cNvPr>
          <p:cNvSpPr txBox="1"/>
          <p:nvPr userDrawn="1"/>
        </p:nvSpPr>
        <p:spPr>
          <a:xfrm>
            <a:off x="761616" y="6422357"/>
            <a:ext cx="39897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ADE4"/>
                </a:solidFill>
                <a:effectLst/>
                <a:uLnTx/>
                <a:uFillTx/>
                <a:latin typeface="Arial"/>
                <a:ea typeface="MS PGothic" pitchFamily="34" charset="-128"/>
                <a:cs typeface="+mn-cs"/>
              </a:rPr>
              <a:t>Development Economics 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panose="020B0604020202020204" pitchFamily="34" charset="0"/>
              </a:rPr>
              <a:t>│Global Indicators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767426-F182-4045-80B0-0D6D900C059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641" y="4542694"/>
            <a:ext cx="2110151" cy="217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7430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2CE5DFA-3D32-4AC5-8E3D-956A543C00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3"/>
            <a:ext cx="9144000" cy="5082283"/>
          </a:xfrm>
          <a:prstGeom prst="rect">
            <a:avLst/>
          </a:prstGeom>
        </p:spPr>
      </p:pic>
      <p:sp>
        <p:nvSpPr>
          <p:cNvPr id="70" name="Rectangle 5"/>
          <p:cNvSpPr>
            <a:spLocks noChangeArrowheads="1"/>
          </p:cNvSpPr>
          <p:nvPr userDrawn="1"/>
        </p:nvSpPr>
        <p:spPr bwMode="auto">
          <a:xfrm flipV="1">
            <a:off x="0" y="-1"/>
            <a:ext cx="9144000" cy="44799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86916" marR="0" lvl="0" indent="-86916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6" name="Line 1086"/>
          <p:cNvSpPr>
            <a:spLocks noChangeShapeType="1"/>
          </p:cNvSpPr>
          <p:nvPr/>
        </p:nvSpPr>
        <p:spPr bwMode="auto">
          <a:xfrm>
            <a:off x="484189" y="617540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7" name="Line 1087"/>
          <p:cNvSpPr>
            <a:spLocks noChangeShapeType="1"/>
          </p:cNvSpPr>
          <p:nvPr/>
        </p:nvSpPr>
        <p:spPr bwMode="auto">
          <a:xfrm>
            <a:off x="484189" y="617540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0" name="Freeform 1098"/>
          <p:cNvSpPr>
            <a:spLocks/>
          </p:cNvSpPr>
          <p:nvPr/>
        </p:nvSpPr>
        <p:spPr bwMode="auto">
          <a:xfrm>
            <a:off x="487364" y="617540"/>
            <a:ext cx="3175" cy="1587"/>
          </a:xfrm>
          <a:custGeom>
            <a:avLst/>
            <a:gdLst>
              <a:gd name="T0" fmla="*/ 0 w 2"/>
              <a:gd name="T1" fmla="*/ 0 h 1587"/>
              <a:gd name="T2" fmla="*/ 3175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0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0 w 2"/>
              <a:gd name="T25" fmla="*/ 0 h 1587"/>
              <a:gd name="T26" fmla="*/ 0 w 2"/>
              <a:gd name="T27" fmla="*/ 0 h 1587"/>
              <a:gd name="T28" fmla="*/ 0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3175 w 2"/>
              <a:gd name="T35" fmla="*/ 0 h 1587"/>
              <a:gd name="T36" fmla="*/ 3175 w 2"/>
              <a:gd name="T37" fmla="*/ 0 h 1587"/>
              <a:gd name="T38" fmla="*/ 3175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3" name="Freeform 1134"/>
          <p:cNvSpPr>
            <a:spLocks/>
          </p:cNvSpPr>
          <p:nvPr/>
        </p:nvSpPr>
        <p:spPr bwMode="auto">
          <a:xfrm>
            <a:off x="703264" y="514350"/>
            <a:ext cx="3175" cy="6350"/>
          </a:xfrm>
          <a:custGeom>
            <a:avLst/>
            <a:gdLst>
              <a:gd name="T0" fmla="*/ 3175 w 2"/>
              <a:gd name="T1" fmla="*/ 6350 h 4"/>
              <a:gd name="T2" fmla="*/ 3175 w 2"/>
              <a:gd name="T3" fmla="*/ 6350 h 4"/>
              <a:gd name="T4" fmla="*/ 3175 w 2"/>
              <a:gd name="T5" fmla="*/ 6350 h 4"/>
              <a:gd name="T6" fmla="*/ 3175 w 2"/>
              <a:gd name="T7" fmla="*/ 3175 h 4"/>
              <a:gd name="T8" fmla="*/ 3175 w 2"/>
              <a:gd name="T9" fmla="*/ 0 h 4"/>
              <a:gd name="T10" fmla="*/ 3175 w 2"/>
              <a:gd name="T11" fmla="*/ 0 h 4"/>
              <a:gd name="T12" fmla="*/ 3175 w 2"/>
              <a:gd name="T13" fmla="*/ 0 h 4"/>
              <a:gd name="T14" fmla="*/ 0 w 2"/>
              <a:gd name="T15" fmla="*/ 3175 h 4"/>
              <a:gd name="T16" fmla="*/ 3175 w 2"/>
              <a:gd name="T17" fmla="*/ 6350 h 4"/>
              <a:gd name="T18" fmla="*/ 3175 w 2"/>
              <a:gd name="T19" fmla="*/ 3175 h 4"/>
              <a:gd name="T20" fmla="*/ 3175 w 2"/>
              <a:gd name="T21" fmla="*/ 3175 h 4"/>
              <a:gd name="T22" fmla="*/ 3175 w 2"/>
              <a:gd name="T23" fmla="*/ 0 h 4"/>
              <a:gd name="T24" fmla="*/ 3175 w 2"/>
              <a:gd name="T25" fmla="*/ 3175 h 4"/>
              <a:gd name="T26" fmla="*/ 3175 w 2"/>
              <a:gd name="T27" fmla="*/ 3175 h 4"/>
              <a:gd name="T28" fmla="*/ 3175 w 2"/>
              <a:gd name="T29" fmla="*/ 3175 h 4"/>
              <a:gd name="T30" fmla="*/ 3175 w 2"/>
              <a:gd name="T31" fmla="*/ 3175 h 4"/>
              <a:gd name="T32" fmla="*/ 3175 w 2"/>
              <a:gd name="T33" fmla="*/ 3175 h 4"/>
              <a:gd name="T34" fmla="*/ 3175 w 2"/>
              <a:gd name="T35" fmla="*/ 3175 h 4"/>
              <a:gd name="T36" fmla="*/ 3175 w 2"/>
              <a:gd name="T37" fmla="*/ 3175 h 4"/>
              <a:gd name="T38" fmla="*/ 3175 w 2"/>
              <a:gd name="T39" fmla="*/ 3175 h 4"/>
              <a:gd name="T40" fmla="*/ 3175 w 2"/>
              <a:gd name="T41" fmla="*/ 3175 h 4"/>
              <a:gd name="T42" fmla="*/ 3175 w 2"/>
              <a:gd name="T43" fmla="*/ 3175 h 4"/>
              <a:gd name="T44" fmla="*/ 3175 w 2"/>
              <a:gd name="T45" fmla="*/ 3175 h 4"/>
              <a:gd name="T46" fmla="*/ 3175 w 2"/>
              <a:gd name="T47" fmla="*/ 3175 h 4"/>
              <a:gd name="T48" fmla="*/ 3175 w 2"/>
              <a:gd name="T49" fmla="*/ 3175 h 4"/>
              <a:gd name="T50" fmla="*/ 3175 w 2"/>
              <a:gd name="T51" fmla="*/ 3175 h 4"/>
              <a:gd name="T52" fmla="*/ 0 w 2"/>
              <a:gd name="T53" fmla="*/ 3175 h 4"/>
              <a:gd name="T54" fmla="*/ 3175 w 2"/>
              <a:gd name="T55" fmla="*/ 6350 h 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2" h="4">
                <a:moveTo>
                  <a:pt x="2" y="4"/>
                </a:move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4" name="Freeform 1141"/>
          <p:cNvSpPr>
            <a:spLocks/>
          </p:cNvSpPr>
          <p:nvPr/>
        </p:nvSpPr>
        <p:spPr bwMode="auto">
          <a:xfrm>
            <a:off x="706439" y="479425"/>
            <a:ext cx="1587" cy="6350"/>
          </a:xfrm>
          <a:custGeom>
            <a:avLst/>
            <a:gdLst>
              <a:gd name="T0" fmla="*/ 0 w 1587"/>
              <a:gd name="T1" fmla="*/ 6350 h 4"/>
              <a:gd name="T2" fmla="*/ 0 w 1587"/>
              <a:gd name="T3" fmla="*/ 3175 h 4"/>
              <a:gd name="T4" fmla="*/ 0 w 1587"/>
              <a:gd name="T5" fmla="*/ 0 h 4"/>
              <a:gd name="T6" fmla="*/ 0 w 1587"/>
              <a:gd name="T7" fmla="*/ 0 h 4"/>
              <a:gd name="T8" fmla="*/ 0 w 1587"/>
              <a:gd name="T9" fmla="*/ 3175 h 4"/>
              <a:gd name="T10" fmla="*/ 0 w 1587"/>
              <a:gd name="T11" fmla="*/ 3175 h 4"/>
              <a:gd name="T12" fmla="*/ 0 w 1587"/>
              <a:gd name="T13" fmla="*/ 6350 h 4"/>
              <a:gd name="T14" fmla="*/ 0 w 1587"/>
              <a:gd name="T15" fmla="*/ 3175 h 4"/>
              <a:gd name="T16" fmla="*/ 0 w 1587"/>
              <a:gd name="T17" fmla="*/ 3175 h 4"/>
              <a:gd name="T18" fmla="*/ 0 w 1587"/>
              <a:gd name="T19" fmla="*/ 3175 h 4"/>
              <a:gd name="T20" fmla="*/ 0 w 1587"/>
              <a:gd name="T21" fmla="*/ 3175 h 4"/>
              <a:gd name="T22" fmla="*/ 0 w 1587"/>
              <a:gd name="T23" fmla="*/ 3175 h 4"/>
              <a:gd name="T24" fmla="*/ 0 w 1587"/>
              <a:gd name="T25" fmla="*/ 3175 h 4"/>
              <a:gd name="T26" fmla="*/ 0 w 1587"/>
              <a:gd name="T27" fmla="*/ 3175 h 4"/>
              <a:gd name="T28" fmla="*/ 0 w 1587"/>
              <a:gd name="T29" fmla="*/ 6350 h 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587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0" y="4"/>
                </a:lnTo>
                <a:lnTo>
                  <a:pt x="0" y="2"/>
                </a:lnTo>
                <a:lnTo>
                  <a:pt x="0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5" name="Freeform 1148"/>
          <p:cNvSpPr>
            <a:spLocks/>
          </p:cNvSpPr>
          <p:nvPr/>
        </p:nvSpPr>
        <p:spPr bwMode="auto">
          <a:xfrm>
            <a:off x="693739" y="460376"/>
            <a:ext cx="3175" cy="3175"/>
          </a:xfrm>
          <a:custGeom>
            <a:avLst/>
            <a:gdLst>
              <a:gd name="T0" fmla="*/ 3175 w 2"/>
              <a:gd name="T1" fmla="*/ 3175 h 2"/>
              <a:gd name="T2" fmla="*/ 3175 w 2"/>
              <a:gd name="T3" fmla="*/ 0 h 2"/>
              <a:gd name="T4" fmla="*/ 3175 w 2"/>
              <a:gd name="T5" fmla="*/ 0 h 2"/>
              <a:gd name="T6" fmla="*/ 3175 w 2"/>
              <a:gd name="T7" fmla="*/ 0 h 2"/>
              <a:gd name="T8" fmla="*/ 3175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3175 h 2"/>
              <a:gd name="T16" fmla="*/ 0 w 2"/>
              <a:gd name="T17" fmla="*/ 3175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3175 h 2"/>
              <a:gd name="T24" fmla="*/ 3175 w 2"/>
              <a:gd name="T25" fmla="*/ 0 h 2"/>
              <a:gd name="T26" fmla="*/ 3175 w 2"/>
              <a:gd name="T27" fmla="*/ 0 h 2"/>
              <a:gd name="T28" fmla="*/ 3175 w 2"/>
              <a:gd name="T29" fmla="*/ 0 h 2"/>
              <a:gd name="T30" fmla="*/ 0 w 2"/>
              <a:gd name="T31" fmla="*/ 3175 h 2"/>
              <a:gd name="T32" fmla="*/ 3175 w 2"/>
              <a:gd name="T33" fmla="*/ 3175 h 2"/>
              <a:gd name="T34" fmla="*/ 3175 w 2"/>
              <a:gd name="T35" fmla="*/ 0 h 2"/>
              <a:gd name="T36" fmla="*/ 0 w 2"/>
              <a:gd name="T37" fmla="*/ 3175 h 2"/>
              <a:gd name="T38" fmla="*/ 3175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0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0 w 2"/>
              <a:gd name="T53" fmla="*/ 3175 h 2"/>
              <a:gd name="T54" fmla="*/ 0 w 2"/>
              <a:gd name="T55" fmla="*/ 3175 h 2"/>
              <a:gd name="T56" fmla="*/ 0 w 2"/>
              <a:gd name="T57" fmla="*/ 3175 h 2"/>
              <a:gd name="T58" fmla="*/ 3175 w 2"/>
              <a:gd name="T59" fmla="*/ 3175 h 2"/>
              <a:gd name="T60" fmla="*/ 3175 w 2"/>
              <a:gd name="T61" fmla="*/ 3175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6" name="Freeform 1150"/>
          <p:cNvSpPr>
            <a:spLocks/>
          </p:cNvSpPr>
          <p:nvPr/>
        </p:nvSpPr>
        <p:spPr bwMode="auto">
          <a:xfrm>
            <a:off x="684214" y="447677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0 h 2"/>
              <a:gd name="T4" fmla="*/ 0 w 1587"/>
              <a:gd name="T5" fmla="*/ 3175 h 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7" name="Freeform 1152"/>
          <p:cNvSpPr>
            <a:spLocks/>
          </p:cNvSpPr>
          <p:nvPr/>
        </p:nvSpPr>
        <p:spPr bwMode="auto">
          <a:xfrm>
            <a:off x="684214" y="447677"/>
            <a:ext cx="3175" cy="3175"/>
          </a:xfrm>
          <a:custGeom>
            <a:avLst/>
            <a:gdLst>
              <a:gd name="T0" fmla="*/ 3175 w 2"/>
              <a:gd name="T1" fmla="*/ 0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0 h 2"/>
              <a:gd name="T8" fmla="*/ 0 w 2"/>
              <a:gd name="T9" fmla="*/ 3175 h 2"/>
              <a:gd name="T10" fmla="*/ 3175 w 2"/>
              <a:gd name="T11" fmla="*/ 3175 h 2"/>
              <a:gd name="T12" fmla="*/ 3175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3175 h 2"/>
              <a:gd name="T22" fmla="*/ 3175 w 2"/>
              <a:gd name="T23" fmla="*/ 3175 h 2"/>
              <a:gd name="T24" fmla="*/ 3175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8" name="Freeform 1154"/>
          <p:cNvSpPr>
            <a:spLocks/>
          </p:cNvSpPr>
          <p:nvPr/>
        </p:nvSpPr>
        <p:spPr bwMode="auto">
          <a:xfrm>
            <a:off x="665164" y="434975"/>
            <a:ext cx="3175" cy="1588"/>
          </a:xfrm>
          <a:custGeom>
            <a:avLst/>
            <a:gdLst>
              <a:gd name="T0" fmla="*/ 3175 w 2"/>
              <a:gd name="T1" fmla="*/ 0 h 1588"/>
              <a:gd name="T2" fmla="*/ 0 w 2"/>
              <a:gd name="T3" fmla="*/ 0 h 1588"/>
              <a:gd name="T4" fmla="*/ 3175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9" name="Freeform 1156"/>
          <p:cNvSpPr>
            <a:spLocks/>
          </p:cNvSpPr>
          <p:nvPr/>
        </p:nvSpPr>
        <p:spPr bwMode="auto">
          <a:xfrm>
            <a:off x="665164" y="431801"/>
            <a:ext cx="3175" cy="3175"/>
          </a:xfrm>
          <a:custGeom>
            <a:avLst/>
            <a:gdLst>
              <a:gd name="T0" fmla="*/ 3175 w 2"/>
              <a:gd name="T1" fmla="*/ 3175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3175 h 2"/>
              <a:gd name="T8" fmla="*/ 3175 w 2"/>
              <a:gd name="T9" fmla="*/ 3175 h 2"/>
              <a:gd name="T10" fmla="*/ 3175 w 2"/>
              <a:gd name="T11" fmla="*/ 3175 h 2"/>
              <a:gd name="T12" fmla="*/ 3175 w 2"/>
              <a:gd name="T13" fmla="*/ 3175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3175 h 2"/>
              <a:gd name="T24" fmla="*/ 3175 w 2"/>
              <a:gd name="T25" fmla="*/ 3175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24" name="Line 1187"/>
          <p:cNvSpPr>
            <a:spLocks noChangeShapeType="1"/>
          </p:cNvSpPr>
          <p:nvPr/>
        </p:nvSpPr>
        <p:spPr bwMode="auto">
          <a:xfrm>
            <a:off x="569914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26" name="Freeform 1208"/>
          <p:cNvSpPr>
            <a:spLocks/>
          </p:cNvSpPr>
          <p:nvPr/>
        </p:nvSpPr>
        <p:spPr bwMode="auto">
          <a:xfrm>
            <a:off x="595313" y="557215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0" name="Freeform 1217"/>
          <p:cNvSpPr>
            <a:spLocks/>
          </p:cNvSpPr>
          <p:nvPr/>
        </p:nvSpPr>
        <p:spPr bwMode="auto">
          <a:xfrm>
            <a:off x="595313" y="627065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1" name="Freeform 1219"/>
          <p:cNvSpPr>
            <a:spLocks/>
          </p:cNvSpPr>
          <p:nvPr/>
        </p:nvSpPr>
        <p:spPr bwMode="auto">
          <a:xfrm>
            <a:off x="731839" y="541340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3" name="Freeform 1234"/>
          <p:cNvSpPr>
            <a:spLocks/>
          </p:cNvSpPr>
          <p:nvPr/>
        </p:nvSpPr>
        <p:spPr bwMode="auto">
          <a:xfrm>
            <a:off x="722314" y="550865"/>
            <a:ext cx="3175" cy="1587"/>
          </a:xfrm>
          <a:custGeom>
            <a:avLst/>
            <a:gdLst>
              <a:gd name="T0" fmla="*/ 0 w 2"/>
              <a:gd name="T1" fmla="*/ 0 h 1587"/>
              <a:gd name="T2" fmla="*/ 0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3175 w 2"/>
              <a:gd name="T9" fmla="*/ 0 h 1587"/>
              <a:gd name="T10" fmla="*/ 3175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3175 w 2"/>
              <a:gd name="T25" fmla="*/ 0 h 1587"/>
              <a:gd name="T26" fmla="*/ 3175 w 2"/>
              <a:gd name="T27" fmla="*/ 0 h 1587"/>
              <a:gd name="T28" fmla="*/ 3175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3175 w 2"/>
              <a:gd name="T35" fmla="*/ 0 h 1587"/>
              <a:gd name="T36" fmla="*/ 0 w 2"/>
              <a:gd name="T37" fmla="*/ 0 h 1587"/>
              <a:gd name="T38" fmla="*/ 0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w 2"/>
              <a:gd name="T47" fmla="*/ 0 h 1587"/>
              <a:gd name="T48" fmla="*/ 0 w 2"/>
              <a:gd name="T49" fmla="*/ 0 h 1587"/>
              <a:gd name="T50" fmla="*/ 0 w 2"/>
              <a:gd name="T51" fmla="*/ 0 h 1587"/>
              <a:gd name="T52" fmla="*/ 0 w 2"/>
              <a:gd name="T53" fmla="*/ 0 h 1587"/>
              <a:gd name="T54" fmla="*/ 0 w 2"/>
              <a:gd name="T55" fmla="*/ 0 h 1587"/>
              <a:gd name="T56" fmla="*/ 0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4" name="Line 1237"/>
          <p:cNvSpPr>
            <a:spLocks noChangeShapeType="1"/>
          </p:cNvSpPr>
          <p:nvPr/>
        </p:nvSpPr>
        <p:spPr bwMode="auto">
          <a:xfrm>
            <a:off x="728663" y="544515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5" name="Line 1238"/>
          <p:cNvSpPr>
            <a:spLocks noChangeShapeType="1"/>
          </p:cNvSpPr>
          <p:nvPr/>
        </p:nvSpPr>
        <p:spPr bwMode="auto">
          <a:xfrm>
            <a:off x="728663" y="544515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6" name="Freeform 1240"/>
          <p:cNvSpPr>
            <a:spLocks/>
          </p:cNvSpPr>
          <p:nvPr/>
        </p:nvSpPr>
        <p:spPr bwMode="auto">
          <a:xfrm>
            <a:off x="728663" y="541340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3175 h 2"/>
              <a:gd name="T4" fmla="*/ 0 w 1587"/>
              <a:gd name="T5" fmla="*/ 0 h 2"/>
              <a:gd name="T6" fmla="*/ 0 w 1587"/>
              <a:gd name="T7" fmla="*/ 3175 h 2"/>
              <a:gd name="T8" fmla="*/ 0 w 1587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9" name="Freeform 1250"/>
          <p:cNvSpPr>
            <a:spLocks/>
          </p:cNvSpPr>
          <p:nvPr/>
        </p:nvSpPr>
        <p:spPr bwMode="auto">
          <a:xfrm>
            <a:off x="731839" y="530225"/>
            <a:ext cx="3175" cy="1588"/>
          </a:xfrm>
          <a:custGeom>
            <a:avLst/>
            <a:gdLst>
              <a:gd name="T0" fmla="*/ 3175 w 2"/>
              <a:gd name="T1" fmla="*/ 0 h 1588"/>
              <a:gd name="T2" fmla="*/ 0 w 2"/>
              <a:gd name="T3" fmla="*/ 0 h 1588"/>
              <a:gd name="T4" fmla="*/ 3175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0" name="Freeform 1252"/>
          <p:cNvSpPr>
            <a:spLocks/>
          </p:cNvSpPr>
          <p:nvPr/>
        </p:nvSpPr>
        <p:spPr bwMode="auto">
          <a:xfrm>
            <a:off x="731839" y="527050"/>
            <a:ext cx="3175" cy="7938"/>
          </a:xfrm>
          <a:custGeom>
            <a:avLst/>
            <a:gdLst>
              <a:gd name="T0" fmla="*/ 3175 w 2"/>
              <a:gd name="T1" fmla="*/ 3175 h 5"/>
              <a:gd name="T2" fmla="*/ 3175 w 2"/>
              <a:gd name="T3" fmla="*/ 3175 h 5"/>
              <a:gd name="T4" fmla="*/ 0 w 2"/>
              <a:gd name="T5" fmla="*/ 0 h 5"/>
              <a:gd name="T6" fmla="*/ 0 w 2"/>
              <a:gd name="T7" fmla="*/ 3175 h 5"/>
              <a:gd name="T8" fmla="*/ 0 w 2"/>
              <a:gd name="T9" fmla="*/ 3175 h 5"/>
              <a:gd name="T10" fmla="*/ 3175 w 2"/>
              <a:gd name="T11" fmla="*/ 7938 h 5"/>
              <a:gd name="T12" fmla="*/ 3175 w 2"/>
              <a:gd name="T13" fmla="*/ 3175 h 5"/>
              <a:gd name="T14" fmla="*/ 3175 w 2"/>
              <a:gd name="T15" fmla="*/ 3175 h 5"/>
              <a:gd name="T16" fmla="*/ 0 w 2"/>
              <a:gd name="T17" fmla="*/ 0 h 5"/>
              <a:gd name="T18" fmla="*/ 0 w 2"/>
              <a:gd name="T19" fmla="*/ 3175 h 5"/>
              <a:gd name="T20" fmla="*/ 0 w 2"/>
              <a:gd name="T21" fmla="*/ 3175 h 5"/>
              <a:gd name="T22" fmla="*/ 3175 w 2"/>
              <a:gd name="T23" fmla="*/ 7938 h 5"/>
              <a:gd name="T24" fmla="*/ 3175 w 2"/>
              <a:gd name="T25" fmla="*/ 3175 h 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5">
                <a:moveTo>
                  <a:pt x="2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1" name="Freeform 1255"/>
          <p:cNvSpPr>
            <a:spLocks/>
          </p:cNvSpPr>
          <p:nvPr/>
        </p:nvSpPr>
        <p:spPr bwMode="auto">
          <a:xfrm>
            <a:off x="712789" y="550865"/>
            <a:ext cx="3175" cy="1587"/>
          </a:xfrm>
          <a:custGeom>
            <a:avLst/>
            <a:gdLst>
              <a:gd name="T0" fmla="*/ 0 w 2"/>
              <a:gd name="T1" fmla="*/ 0 h 1587"/>
              <a:gd name="T2" fmla="*/ 3175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3175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3175 w 2"/>
              <a:gd name="T19" fmla="*/ 0 h 1587"/>
              <a:gd name="T20" fmla="*/ 3175 w 2"/>
              <a:gd name="T21" fmla="*/ 0 h 1587"/>
              <a:gd name="T22" fmla="*/ 3175 w 2"/>
              <a:gd name="T23" fmla="*/ 0 h 1587"/>
              <a:gd name="T24" fmla="*/ 3175 w 2"/>
              <a:gd name="T25" fmla="*/ 0 h 1587"/>
              <a:gd name="T26" fmla="*/ 3175 w 2"/>
              <a:gd name="T27" fmla="*/ 0 h 1587"/>
              <a:gd name="T28" fmla="*/ 3175 w 2"/>
              <a:gd name="T29" fmla="*/ 0 h 1587"/>
              <a:gd name="T30" fmla="*/ 3175 w 2"/>
              <a:gd name="T31" fmla="*/ 0 h 1587"/>
              <a:gd name="T32" fmla="*/ 3175 w 2"/>
              <a:gd name="T33" fmla="*/ 0 h 1587"/>
              <a:gd name="T34" fmla="*/ 3175 w 2"/>
              <a:gd name="T35" fmla="*/ 0 h 1587"/>
              <a:gd name="T36" fmla="*/ 3175 w 2"/>
              <a:gd name="T37" fmla="*/ 0 h 1587"/>
              <a:gd name="T38" fmla="*/ 3175 w 2"/>
              <a:gd name="T39" fmla="*/ 0 h 1587"/>
              <a:gd name="T40" fmla="*/ 3175 w 2"/>
              <a:gd name="T41" fmla="*/ 0 h 1587"/>
              <a:gd name="T42" fmla="*/ 3175 w 2"/>
              <a:gd name="T43" fmla="*/ 0 h 1587"/>
              <a:gd name="T44" fmla="*/ 3175 w 2"/>
              <a:gd name="T45" fmla="*/ 0 h 1587"/>
              <a:gd name="T46" fmla="*/ 3175 w 2"/>
              <a:gd name="T47" fmla="*/ 0 h 1587"/>
              <a:gd name="T48" fmla="*/ 3175 w 2"/>
              <a:gd name="T49" fmla="*/ 0 h 1587"/>
              <a:gd name="T50" fmla="*/ 3175 w 2"/>
              <a:gd name="T51" fmla="*/ 0 h 1587"/>
              <a:gd name="T52" fmla="*/ 3175 w 2"/>
              <a:gd name="T53" fmla="*/ 0 h 1587"/>
              <a:gd name="T54" fmla="*/ 3175 w 2"/>
              <a:gd name="T55" fmla="*/ 0 h 1587"/>
              <a:gd name="T56" fmla="*/ 3175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w 2"/>
              <a:gd name="T63" fmla="*/ 0 h 158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2" name="Rectangle 1256"/>
          <p:cNvSpPr>
            <a:spLocks noChangeArrowheads="1"/>
          </p:cNvSpPr>
          <p:nvPr/>
        </p:nvSpPr>
        <p:spPr bwMode="auto">
          <a:xfrm>
            <a:off x="722314" y="550865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3" name="Freeform 1258"/>
          <p:cNvSpPr>
            <a:spLocks/>
          </p:cNvSpPr>
          <p:nvPr/>
        </p:nvSpPr>
        <p:spPr bwMode="auto">
          <a:xfrm>
            <a:off x="722314" y="550865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4" name="Freeform 1266"/>
          <p:cNvSpPr>
            <a:spLocks/>
          </p:cNvSpPr>
          <p:nvPr/>
        </p:nvSpPr>
        <p:spPr bwMode="auto">
          <a:xfrm>
            <a:off x="728663" y="534990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w 1587"/>
              <a:gd name="T63" fmla="*/ 0 h 1587"/>
              <a:gd name="T64" fmla="*/ 0 w 1587"/>
              <a:gd name="T65" fmla="*/ 0 h 1587"/>
              <a:gd name="T66" fmla="*/ 0 w 1587"/>
              <a:gd name="T67" fmla="*/ 0 h 1587"/>
              <a:gd name="T68" fmla="*/ 0 w 1587"/>
              <a:gd name="T69" fmla="*/ 0 h 1587"/>
              <a:gd name="T70" fmla="*/ 0 w 1587"/>
              <a:gd name="T71" fmla="*/ 0 h 1587"/>
              <a:gd name="T72" fmla="*/ 0 w 1587"/>
              <a:gd name="T73" fmla="*/ 0 h 1587"/>
              <a:gd name="T74" fmla="*/ 0 w 1587"/>
              <a:gd name="T75" fmla="*/ 0 h 1587"/>
              <a:gd name="T76" fmla="*/ 0 w 1587"/>
              <a:gd name="T77" fmla="*/ 0 h 1587"/>
              <a:gd name="T78" fmla="*/ 0 w 1587"/>
              <a:gd name="T79" fmla="*/ 0 h 1587"/>
              <a:gd name="T80" fmla="*/ 0 w 1587"/>
              <a:gd name="T81" fmla="*/ 0 h 1587"/>
              <a:gd name="T82" fmla="*/ 0 w 1587"/>
              <a:gd name="T83" fmla="*/ 0 h 1587"/>
              <a:gd name="T84" fmla="*/ 0 w 1587"/>
              <a:gd name="T85" fmla="*/ 0 h 1587"/>
              <a:gd name="T86" fmla="*/ 0 w 1587"/>
              <a:gd name="T87" fmla="*/ 0 h 15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6" name="Line 1270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7" name="Line 1271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8" name="Rectangle 1272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50" name="Line 1274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51" name="Line 1275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52" name="Freeform 1277"/>
          <p:cNvSpPr>
            <a:spLocks/>
          </p:cNvSpPr>
          <p:nvPr/>
        </p:nvSpPr>
        <p:spPr bwMode="auto">
          <a:xfrm>
            <a:off x="728663" y="523877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3175 h 2"/>
              <a:gd name="T4" fmla="*/ 0 w 1587"/>
              <a:gd name="T5" fmla="*/ 0 h 2"/>
              <a:gd name="T6" fmla="*/ 0 w 1587"/>
              <a:gd name="T7" fmla="*/ 3175 h 2"/>
              <a:gd name="T8" fmla="*/ 0 w 1587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65" name="Rectangle 1028"/>
          <p:cNvSpPr>
            <a:spLocks noGrp="1" noChangeArrowheads="1"/>
          </p:cNvSpPr>
          <p:nvPr>
            <p:ph type="dt" sz="half" idx="15"/>
          </p:nvPr>
        </p:nvSpPr>
        <p:spPr>
          <a:xfrm>
            <a:off x="6448475" y="6424627"/>
            <a:ext cx="2552700" cy="306388"/>
          </a:xfrm>
        </p:spPr>
        <p:txBody>
          <a:bodyPr rIns="0">
            <a:norm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808D2CF-ECE4-4005-A042-AB455C3247EE}" type="datetime4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345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August 14, 2019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Arial" charset="0"/>
            </a:endParaRPr>
          </a:p>
        </p:txBody>
      </p:sp>
      <p:sp>
        <p:nvSpPr>
          <p:cNvPr id="71" name="Text Placeholder 331"/>
          <p:cNvSpPr>
            <a:spLocks noGrp="1"/>
          </p:cNvSpPr>
          <p:nvPr>
            <p:ph type="body" sz="quarter" idx="16" hasCustomPrompt="1"/>
          </p:nvPr>
        </p:nvSpPr>
        <p:spPr>
          <a:xfrm>
            <a:off x="5935414" y="5355996"/>
            <a:ext cx="3065762" cy="411162"/>
          </a:xfrm>
        </p:spPr>
        <p:txBody>
          <a:bodyPr anchor="ctr"/>
          <a:lstStyle>
            <a:lvl1pPr algn="r">
              <a:lnSpc>
                <a:spcPct val="100000"/>
              </a:lnSpc>
              <a:defRPr sz="135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Name Last name</a:t>
            </a:r>
          </a:p>
        </p:txBody>
      </p:sp>
      <p:sp>
        <p:nvSpPr>
          <p:cNvPr id="72" name="Text Placeholder 331"/>
          <p:cNvSpPr>
            <a:spLocks noGrp="1"/>
          </p:cNvSpPr>
          <p:nvPr>
            <p:ph type="body" sz="quarter" idx="17" hasCustomPrompt="1"/>
          </p:nvPr>
        </p:nvSpPr>
        <p:spPr>
          <a:xfrm>
            <a:off x="5935414" y="5828843"/>
            <a:ext cx="3065762" cy="252490"/>
          </a:xfrm>
        </p:spPr>
        <p:txBody>
          <a:bodyPr anchor="ctr"/>
          <a:lstStyle>
            <a:lvl1pPr algn="r">
              <a:lnSpc>
                <a:spcPct val="100000"/>
              </a:lnSpc>
              <a:defRPr sz="12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Position</a:t>
            </a:r>
          </a:p>
        </p:txBody>
      </p:sp>
      <p:sp>
        <p:nvSpPr>
          <p:cNvPr id="73" name="Text Placeholder 331"/>
          <p:cNvSpPr>
            <a:spLocks noGrp="1"/>
          </p:cNvSpPr>
          <p:nvPr>
            <p:ph type="body" sz="quarter" idx="18" hasCustomPrompt="1"/>
          </p:nvPr>
        </p:nvSpPr>
        <p:spPr>
          <a:xfrm>
            <a:off x="5935414" y="6115316"/>
            <a:ext cx="3065762" cy="241344"/>
          </a:xfrm>
        </p:spPr>
        <p:txBody>
          <a:bodyPr anchor="ctr"/>
          <a:lstStyle>
            <a:lvl1pPr algn="r">
              <a:lnSpc>
                <a:spcPct val="100000"/>
              </a:lnSpc>
              <a:defRPr sz="12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Department</a:t>
            </a:r>
          </a:p>
        </p:txBody>
      </p:sp>
      <p:sp>
        <p:nvSpPr>
          <p:cNvPr id="58" name="Text Placeholder 331">
            <a:extLst>
              <a:ext uri="{FF2B5EF4-FFF2-40B4-BE49-F238E27FC236}">
                <a16:creationId xmlns:a16="http://schemas.microsoft.com/office/drawing/2014/main" id="{5AF6D618-D748-40F6-AC77-150BADAEDF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3381" y="3182670"/>
            <a:ext cx="3143549" cy="900903"/>
          </a:xfrm>
          <a:noFill/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100" b="0" i="0" cap="none" baseline="0">
                <a:solidFill>
                  <a:srgbClr val="002345"/>
                </a:solidFill>
                <a:latin typeface="+mn-lt"/>
                <a:cs typeface="Andes" panose="02000000000000000000" pitchFamily="50" charset="0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Starting a Business</a:t>
            </a:r>
          </a:p>
        </p:txBody>
      </p:sp>
      <p:pic>
        <p:nvPicPr>
          <p:cNvPr id="63" name="Picture 6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1" y="5440363"/>
            <a:ext cx="4883150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Rectangle 65"/>
          <p:cNvSpPr>
            <a:spLocks noChangeArrowheads="1"/>
          </p:cNvSpPr>
          <p:nvPr userDrawn="1"/>
        </p:nvSpPr>
        <p:spPr bwMode="auto">
          <a:xfrm>
            <a:off x="0" y="5080929"/>
            <a:ext cx="9144000" cy="1762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pPr marL="86916" marR="0" lvl="0" indent="-86916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8834394"/>
      </p:ext>
    </p:extLst>
  </p:cSld>
  <p:clrMapOvr>
    <a:masterClrMapping/>
  </p:clrMapOvr>
  <p:hf sldNum="0" hdr="0" ft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/Table of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8121648-32B2-4C6F-8D31-1F93D173C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02127"/>
            <a:ext cx="9144000" cy="2555875"/>
          </a:xfrm>
          <a:prstGeom prst="rect">
            <a:avLst/>
          </a:prstGeom>
        </p:spPr>
      </p:pic>
      <p:sp>
        <p:nvSpPr>
          <p:cNvPr id="63" name="Rectangle 63"/>
          <p:cNvSpPr>
            <a:spLocks noChangeArrowheads="1"/>
          </p:cNvSpPr>
          <p:nvPr/>
        </p:nvSpPr>
        <p:spPr bwMode="auto">
          <a:xfrm>
            <a:off x="0" y="4302127"/>
            <a:ext cx="9144000" cy="176213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86916" marR="0" lvl="0" indent="-86916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32" name="Text Placeholder 331"/>
          <p:cNvSpPr>
            <a:spLocks noGrp="1"/>
          </p:cNvSpPr>
          <p:nvPr>
            <p:ph type="body" sz="quarter" idx="13" hasCustomPrompt="1"/>
          </p:nvPr>
        </p:nvSpPr>
        <p:spPr>
          <a:xfrm>
            <a:off x="1408676" y="2015067"/>
            <a:ext cx="7379724" cy="2195986"/>
          </a:xfrm>
        </p:spPr>
        <p:txBody>
          <a:bodyPr>
            <a:normAutofit/>
          </a:bodyPr>
          <a:lstStyle>
            <a:lvl1pPr marL="0" marR="0" indent="0" algn="just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None/>
              <a:tabLst/>
              <a:defRPr sz="1650" b="1" i="0" cap="none" baseline="0">
                <a:solidFill>
                  <a:schemeClr val="bg1">
                    <a:lumMod val="75000"/>
                  </a:schemeClr>
                </a:solidFill>
                <a:latin typeface="+mn-lt"/>
                <a:cs typeface="Andes" panose="02000000000000000000" pitchFamily="50" charset="0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pPr marL="385763" marR="0" lvl="0" indent="-385763" algn="just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1650" b="1" i="0" u="none" strike="noStrike" kern="0" cap="none" spc="0" normalizeH="0" baseline="0" noProof="0" dirty="0">
                <a:ln>
                  <a:noFill/>
                </a:ln>
                <a:solidFill>
                  <a:srgbClr val="002345"/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Why does it matter?</a:t>
            </a:r>
          </a:p>
          <a:p>
            <a:pPr marL="385763" marR="0" lvl="0" indent="-385763" algn="just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165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What does it measure – and what does it not?</a:t>
            </a:r>
          </a:p>
          <a:p>
            <a:pPr marL="385763" marR="0" lvl="0" indent="-385763" algn="just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165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Methodology changes in the past 5 years</a:t>
            </a:r>
          </a:p>
          <a:p>
            <a:pPr marL="385763" marR="0" lvl="0" indent="-385763" algn="just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165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What are the main findings in DB2018?</a:t>
            </a:r>
          </a:p>
          <a:p>
            <a:pPr marL="385763" marR="0" lvl="0" indent="-385763" algn="just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165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Historical trends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884C570-E4AC-41EA-9819-2C9096C69C5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37345" y="5974847"/>
            <a:ext cx="3094371" cy="626629"/>
            <a:chOff x="264890" y="4539871"/>
            <a:chExt cx="4321263" cy="876905"/>
          </a:xfrm>
          <a:effectLst>
            <a:outerShdw blurRad="50800" dist="38100" dir="2700000" algn="tl" rotWithShape="0">
              <a:schemeClr val="tx1"/>
            </a:outerShdw>
          </a:effectLst>
        </p:grpSpPr>
        <p:pic>
          <p:nvPicPr>
            <p:cNvPr id="9" name="Picture 8" descr="reverse.png">
              <a:extLst>
                <a:ext uri="{FF2B5EF4-FFF2-40B4-BE49-F238E27FC236}">
                  <a16:creationId xmlns:a16="http://schemas.microsoft.com/office/drawing/2014/main" id="{7976B812-627B-4D66-BC95-E22A2A5260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54" t="27124" b="28558"/>
            <a:stretch>
              <a:fillRect/>
            </a:stretch>
          </p:blipFill>
          <p:spPr bwMode="auto">
            <a:xfrm>
              <a:off x="1200795" y="4789714"/>
              <a:ext cx="3385358" cy="408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9" descr="NEW-WHITE-GRADIENT-GLOBES.png">
              <a:extLst>
                <a:ext uri="{FF2B5EF4-FFF2-40B4-BE49-F238E27FC236}">
                  <a16:creationId xmlns:a16="http://schemas.microsoft.com/office/drawing/2014/main" id="{7A4EE363-FFE4-4943-8DF4-230BD787F7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30"/>
            <a:stretch>
              <a:fillRect/>
            </a:stretch>
          </p:blipFill>
          <p:spPr bwMode="auto">
            <a:xfrm>
              <a:off x="264890" y="4539871"/>
              <a:ext cx="935905" cy="876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0C8FACD-2076-4A4D-8040-83A85F23F1C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414" y="4464972"/>
            <a:ext cx="2243422" cy="230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4372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8"/>
          <p:cNvSpPr>
            <a:spLocks noGrp="1"/>
          </p:cNvSpPr>
          <p:nvPr>
            <p:ph sz="quarter" idx="16"/>
          </p:nvPr>
        </p:nvSpPr>
        <p:spPr>
          <a:xfrm>
            <a:off x="356617" y="1463040"/>
            <a:ext cx="8478837" cy="4617720"/>
          </a:xfrm>
        </p:spPr>
        <p:txBody>
          <a:bodyPr/>
          <a:lstStyle>
            <a:lvl1pPr marL="214313" indent="-214313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15504" indent="-214313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432197" indent="-214313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050"/>
            </a:lvl3pPr>
            <a:lvl4pPr marL="641747" indent="-214313">
              <a:buFont typeface="Arial" panose="020B0604020202020204" pitchFamily="34" charset="0"/>
              <a:buChar char="◦"/>
              <a:defRPr sz="105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86916" marR="0" lvl="0" indent="-86916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5" y="301628"/>
            <a:ext cx="8462029" cy="756707"/>
          </a:xfrm>
        </p:spPr>
        <p:txBody>
          <a:bodyPr anchor="b"/>
          <a:lstStyle>
            <a:lvl1pPr>
              <a:defRPr sz="165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357188" y="6350002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760B9F-94B6-48F9-9CAF-FD4E51F2A4B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/>
                <a:ea typeface="MS PGothic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86909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sion Slide_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sz="half" idx="13" hasCustomPrompt="1"/>
          </p:nvPr>
        </p:nvSpPr>
        <p:spPr>
          <a:xfrm>
            <a:off x="356935" y="1463042"/>
            <a:ext cx="4133273" cy="264331"/>
          </a:xfrm>
        </p:spPr>
        <p:txBody>
          <a:bodyPr lIns="0" rIns="0" anchor="ctr">
            <a:normAutofit/>
          </a:bodyPr>
          <a:lstStyle>
            <a:lvl1pPr algn="ctr">
              <a:defRPr sz="1350" cap="none">
                <a:solidFill>
                  <a:srgbClr val="002345"/>
                </a:solidFill>
                <a:latin typeface="+mn-lt"/>
              </a:defRPr>
            </a:lvl1pPr>
            <a:lvl2pPr>
              <a:defRPr sz="1200">
                <a:solidFill>
                  <a:srgbClr val="595959"/>
                </a:solidFill>
              </a:defRPr>
            </a:lvl2pPr>
            <a:lvl3pPr>
              <a:defRPr sz="1200">
                <a:solidFill>
                  <a:srgbClr val="595959"/>
                </a:solidFill>
              </a:defRPr>
            </a:lvl3pPr>
            <a:lvl4pPr>
              <a:defRPr sz="1200">
                <a:solidFill>
                  <a:srgbClr val="595959"/>
                </a:solidFill>
              </a:defRPr>
            </a:lvl4pPr>
            <a:lvl5pPr>
              <a:defRPr sz="1200">
                <a:solidFill>
                  <a:srgbClr val="595959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63440" y="1463042"/>
            <a:ext cx="4133088" cy="264331"/>
          </a:xfrm>
        </p:spPr>
        <p:txBody>
          <a:bodyPr lIns="0" rIns="0" anchor="ctr">
            <a:normAutofit/>
          </a:bodyPr>
          <a:lstStyle>
            <a:lvl1pPr algn="ctr">
              <a:defRPr sz="1350" cap="none">
                <a:solidFill>
                  <a:srgbClr val="002345"/>
                </a:solidFill>
                <a:latin typeface="+mn-lt"/>
              </a:defRPr>
            </a:lvl1pPr>
            <a:lvl2pPr>
              <a:defRPr sz="1200">
                <a:solidFill>
                  <a:srgbClr val="595959"/>
                </a:solidFill>
              </a:defRPr>
            </a:lvl2pPr>
            <a:lvl3pPr>
              <a:defRPr sz="1200">
                <a:solidFill>
                  <a:srgbClr val="595959"/>
                </a:solidFill>
              </a:defRPr>
            </a:lvl3pPr>
            <a:lvl4pPr>
              <a:defRPr sz="1200">
                <a:solidFill>
                  <a:srgbClr val="595959"/>
                </a:solidFill>
              </a:defRPr>
            </a:lvl4pPr>
            <a:lvl5pPr>
              <a:defRPr sz="1200">
                <a:solidFill>
                  <a:srgbClr val="595959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86916" marR="0" lvl="0" indent="-86916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56935" y="301628"/>
            <a:ext cx="8462029" cy="756707"/>
          </a:xfrm>
        </p:spPr>
        <p:txBody>
          <a:bodyPr anchor="b"/>
          <a:lstStyle>
            <a:lvl1pPr>
              <a:defRPr sz="165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357188" y="6350002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760B9F-94B6-48F9-9CAF-FD4E51F2A4B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/>
                <a:ea typeface="MS PGothic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ontent Placeholder 8"/>
          <p:cNvSpPr>
            <a:spLocks noGrp="1"/>
          </p:cNvSpPr>
          <p:nvPr>
            <p:ph sz="quarter" idx="16"/>
          </p:nvPr>
        </p:nvSpPr>
        <p:spPr>
          <a:xfrm>
            <a:off x="4665896" y="1819656"/>
            <a:ext cx="4133274" cy="4410816"/>
          </a:xfrm>
        </p:spPr>
        <p:txBody>
          <a:bodyPr/>
          <a:lstStyle>
            <a:lvl1pPr marL="214313" indent="-214313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050"/>
            </a:lvl1pPr>
            <a:lvl2pPr marL="215504" indent="-214313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432197" indent="-214313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050"/>
            </a:lvl3pPr>
            <a:lvl4pPr marL="641747" indent="-214313">
              <a:buFont typeface="Arial" panose="020B0604020202020204" pitchFamily="34" charset="0"/>
              <a:buChar char="◦"/>
              <a:defRPr sz="105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Content Placeholder 8"/>
          <p:cNvSpPr>
            <a:spLocks noGrp="1"/>
          </p:cNvSpPr>
          <p:nvPr>
            <p:ph sz="quarter" idx="17"/>
          </p:nvPr>
        </p:nvSpPr>
        <p:spPr>
          <a:xfrm>
            <a:off x="356933" y="1816537"/>
            <a:ext cx="4133274" cy="4410816"/>
          </a:xfrm>
        </p:spPr>
        <p:txBody>
          <a:bodyPr/>
          <a:lstStyle>
            <a:lvl1pPr marL="214313" indent="-214313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050"/>
            </a:lvl1pPr>
            <a:lvl2pPr marL="215504" indent="-214313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432197" indent="-214313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050"/>
            </a:lvl3pPr>
            <a:lvl4pPr marL="641747" indent="-214313">
              <a:buFont typeface="Arial" panose="020B0604020202020204" pitchFamily="34" charset="0"/>
              <a:buChar char="◦"/>
              <a:defRPr sz="105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94057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Slide_Horisont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86916" marR="0" lvl="0" indent="-86916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5" y="301628"/>
            <a:ext cx="8462029" cy="756707"/>
          </a:xfrm>
        </p:spPr>
        <p:txBody>
          <a:bodyPr anchor="b"/>
          <a:lstStyle>
            <a:lvl1pPr>
              <a:defRPr sz="165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357188" y="6350002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760B9F-94B6-48F9-9CAF-FD4E51F2A4B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/>
                <a:ea typeface="MS PGothic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8"/>
          <p:cNvSpPr>
            <a:spLocks noGrp="1"/>
          </p:cNvSpPr>
          <p:nvPr>
            <p:ph sz="quarter" idx="18"/>
          </p:nvPr>
        </p:nvSpPr>
        <p:spPr>
          <a:xfrm>
            <a:off x="347663" y="3949489"/>
            <a:ext cx="8478837" cy="2299757"/>
          </a:xfrm>
        </p:spPr>
        <p:txBody>
          <a:bodyPr/>
          <a:lstStyle>
            <a:lvl1pPr marL="214313" indent="-214313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15504" indent="-214313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432197" indent="-214313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050"/>
            </a:lvl3pPr>
            <a:lvl4pPr marL="641747" indent="-214313">
              <a:buFont typeface="Arial" panose="020B0604020202020204" pitchFamily="34" charset="0"/>
              <a:buChar char="◦"/>
              <a:defRPr sz="105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19"/>
          </p:nvPr>
        </p:nvSpPr>
        <p:spPr>
          <a:xfrm>
            <a:off x="356935" y="1463042"/>
            <a:ext cx="8478837" cy="2299757"/>
          </a:xfrm>
        </p:spPr>
        <p:txBody>
          <a:bodyPr/>
          <a:lstStyle>
            <a:lvl1pPr marL="214313" indent="-214313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15504" indent="-214313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432197" indent="-214313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050"/>
            </a:lvl3pPr>
            <a:lvl4pPr marL="641747" indent="-214313">
              <a:buFont typeface="Arial" panose="020B0604020202020204" pitchFamily="34" charset="0"/>
              <a:buChar char="◦"/>
              <a:defRPr sz="105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00341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/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B566E5E-2F28-430E-8DE1-B3E3D4646D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2738527"/>
            <a:ext cx="9144000" cy="2527429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5435600"/>
            <a:ext cx="9144000" cy="1422400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86916" marR="0" lvl="0" indent="-86916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250825" y="5698737"/>
            <a:ext cx="4321175" cy="876300"/>
            <a:chOff x="264890" y="4539871"/>
            <a:chExt cx="4321263" cy="876905"/>
          </a:xfrm>
          <a:effectLst>
            <a:outerShdw blurRad="50800" dist="38100" dir="2700000" algn="tl" rotWithShape="0">
              <a:schemeClr val="tx1"/>
            </a:outerShdw>
          </a:effectLst>
        </p:grpSpPr>
        <p:pic>
          <p:nvPicPr>
            <p:cNvPr id="9" name="Picture 8" descr="reverse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54" t="27124" b="28558"/>
            <a:stretch>
              <a:fillRect/>
            </a:stretch>
          </p:blipFill>
          <p:spPr bwMode="auto">
            <a:xfrm>
              <a:off x="1200795" y="4789714"/>
              <a:ext cx="3385358" cy="408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9" descr="NEW-WHITE-GRADIENT-GLOBES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30"/>
            <a:stretch>
              <a:fillRect/>
            </a:stretch>
          </p:blipFill>
          <p:spPr bwMode="auto">
            <a:xfrm>
              <a:off x="264890" y="4539871"/>
              <a:ext cx="935905" cy="876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itle 329"/>
          <p:cNvSpPr>
            <a:spLocks noGrp="1"/>
          </p:cNvSpPr>
          <p:nvPr>
            <p:ph type="title" hasCustomPrompt="1"/>
          </p:nvPr>
        </p:nvSpPr>
        <p:spPr>
          <a:xfrm>
            <a:off x="910258" y="779825"/>
            <a:ext cx="7323485" cy="387684"/>
          </a:xfrm>
        </p:spPr>
        <p:txBody>
          <a:bodyPr>
            <a:noAutofit/>
          </a:bodyPr>
          <a:lstStyle>
            <a:lvl1pPr algn="ctr">
              <a:defRPr sz="2400" b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15" name="Title 329"/>
          <p:cNvSpPr txBox="1">
            <a:spLocks/>
          </p:cNvSpPr>
          <p:nvPr userDrawn="1"/>
        </p:nvSpPr>
        <p:spPr bwMode="auto">
          <a:xfrm>
            <a:off x="6049981" y="5895464"/>
            <a:ext cx="2636402" cy="482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ctr" rotWithShape="0">
              <a:schemeClr val="tx1"/>
            </a:outerShdw>
          </a:effec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3600" b="1" cap="none" baseline="0">
                <a:solidFill>
                  <a:schemeClr val="bg1"/>
                </a:solidFill>
                <a:latin typeface="+mn-lt"/>
                <a:ea typeface="MS PGothic" pitchFamily="34" charset="-128"/>
                <a:cs typeface="Andes" panose="02000000000000000000" pitchFamily="50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itchFamily="34" charset="-128"/>
              </a:rPr>
              <a:t>Doing Business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2123489" y="1533353"/>
            <a:ext cx="4897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B714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pitchFamily="34" charset="0"/>
              </a:rPr>
              <a:t>www.doingbusiness.org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" y="5259389"/>
            <a:ext cx="9144000" cy="1762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/>
          <a:lstStyle/>
          <a:p>
            <a:pPr marL="86916" marR="0" lvl="0" indent="-86916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709F411-297B-4AA6-A4F3-8DB7BACAF3F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532" y="2738525"/>
            <a:ext cx="2350999" cy="241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9551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027DE6BD-6F0F-48B1-BD7A-A6D4CCF2DE0A}"/>
              </a:ext>
            </a:extLst>
          </p:cNvPr>
          <p:cNvSpPr/>
          <p:nvPr userDrawn="1"/>
        </p:nvSpPr>
        <p:spPr bwMode="auto">
          <a:xfrm>
            <a:off x="-2582" y="2535739"/>
            <a:ext cx="9143999" cy="431463"/>
          </a:xfrm>
          <a:prstGeom prst="rect">
            <a:avLst/>
          </a:prstGeom>
          <a:gradFill flip="none" rotWithShape="1">
            <a:gsLst>
              <a:gs pos="0">
                <a:srgbClr val="1879B0"/>
              </a:gs>
              <a:gs pos="100000">
                <a:srgbClr val="087FBA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86916" marR="0" lvl="0" indent="-86916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 dirty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Trebuchet MS" pitchFamily="34" charset="0"/>
              <a:ea typeface="MS PGothic" pitchFamily="34" charset="-128"/>
              <a:cs typeface="Times New Roman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A731A59-C068-4C17-862B-F56BC787C383}"/>
              </a:ext>
            </a:extLst>
          </p:cNvPr>
          <p:cNvSpPr/>
          <p:nvPr userDrawn="1"/>
        </p:nvSpPr>
        <p:spPr bwMode="auto">
          <a:xfrm>
            <a:off x="0" y="445769"/>
            <a:ext cx="9140892" cy="286991"/>
          </a:xfrm>
          <a:prstGeom prst="rect">
            <a:avLst/>
          </a:prstGeom>
          <a:gradFill>
            <a:gsLst>
              <a:gs pos="0">
                <a:srgbClr val="1795D2"/>
              </a:gs>
              <a:gs pos="100000">
                <a:srgbClr val="0B9EDC"/>
              </a:gs>
            </a:gsLst>
            <a:lin ang="162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86916" marR="0" indent="-86916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975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BEF03A59-D31F-43F5-A37E-6D04D221B843}"/>
              </a:ext>
            </a:extLst>
          </p:cNvPr>
          <p:cNvSpPr/>
          <p:nvPr userDrawn="1"/>
        </p:nvSpPr>
        <p:spPr bwMode="auto">
          <a:xfrm>
            <a:off x="2" y="4064750"/>
            <a:ext cx="9143999" cy="232642"/>
          </a:xfrm>
          <a:prstGeom prst="rect">
            <a:avLst/>
          </a:prstGeom>
          <a:gradFill flip="none" rotWithShape="1">
            <a:gsLst>
              <a:gs pos="16000">
                <a:srgbClr val="03588B"/>
              </a:gs>
              <a:gs pos="0">
                <a:srgbClr val="00578B"/>
              </a:gs>
              <a:gs pos="100000">
                <a:srgbClr val="075A8B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86916" marR="0" lvl="0" indent="-86916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Trebuchet MS" pitchFamily="34" charset="0"/>
              <a:ea typeface="MS PGothic" pitchFamily="34" charset="-128"/>
              <a:cs typeface="Times New Roman" pitchFamily="18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B92449FB-9505-4881-B086-FAAB75AA4E83}"/>
              </a:ext>
            </a:extLst>
          </p:cNvPr>
          <p:cNvSpPr/>
          <p:nvPr userDrawn="1"/>
        </p:nvSpPr>
        <p:spPr bwMode="auto">
          <a:xfrm>
            <a:off x="2" y="4640897"/>
            <a:ext cx="9143999" cy="571448"/>
          </a:xfrm>
          <a:prstGeom prst="rect">
            <a:avLst/>
          </a:prstGeom>
          <a:gradFill flip="none" rotWithShape="1">
            <a:gsLst>
              <a:gs pos="0">
                <a:srgbClr val="005D92"/>
              </a:gs>
              <a:gs pos="32000">
                <a:srgbClr val="00578B"/>
              </a:gs>
              <a:gs pos="100000">
                <a:srgbClr val="00578B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86916" marR="0" lvl="0" indent="-86916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Trebuchet MS" pitchFamily="34" charset="0"/>
              <a:ea typeface="MS PGothic" pitchFamily="34" charset="-128"/>
              <a:cs typeface="Times New Roman" pitchFamily="18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4E4AD82-97D9-47E7-BB89-15616DBFE3E8}"/>
              </a:ext>
            </a:extLst>
          </p:cNvPr>
          <p:cNvSpPr/>
          <p:nvPr userDrawn="1"/>
        </p:nvSpPr>
        <p:spPr bwMode="auto">
          <a:xfrm>
            <a:off x="3022" y="2960217"/>
            <a:ext cx="9143999" cy="884763"/>
          </a:xfrm>
          <a:prstGeom prst="rect">
            <a:avLst/>
          </a:prstGeom>
          <a:gradFill flip="none" rotWithShape="1">
            <a:gsLst>
              <a:gs pos="35000">
                <a:srgbClr val="025E92"/>
              </a:gs>
              <a:gs pos="0">
                <a:srgbClr val="075A8B"/>
              </a:gs>
              <a:gs pos="100000">
                <a:srgbClr val="1879B0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86916" marR="0" lvl="0" indent="-86916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 dirty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Trebuchet MS" pitchFamily="34" charset="0"/>
              <a:ea typeface="MS PGothic" pitchFamily="34" charset="-128"/>
              <a:cs typeface="Times New Roman" pitchFamily="18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D7A1BD8-038C-4C63-A93C-981693761E37}"/>
              </a:ext>
            </a:extLst>
          </p:cNvPr>
          <p:cNvSpPr/>
          <p:nvPr userDrawn="1"/>
        </p:nvSpPr>
        <p:spPr bwMode="auto">
          <a:xfrm>
            <a:off x="2" y="4132608"/>
            <a:ext cx="9143999" cy="529094"/>
          </a:xfrm>
          <a:prstGeom prst="rect">
            <a:avLst/>
          </a:prstGeom>
          <a:gradFill flip="none" rotWithShape="1">
            <a:gsLst>
              <a:gs pos="73000">
                <a:srgbClr val="00588C"/>
              </a:gs>
              <a:gs pos="98000">
                <a:srgbClr val="00598E"/>
              </a:gs>
              <a:gs pos="0">
                <a:srgbClr val="00578B"/>
              </a:gs>
              <a:gs pos="100000">
                <a:srgbClr val="005D92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86916" marR="0" lvl="0" indent="-86916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Trebuchet MS" pitchFamily="34" charset="0"/>
              <a:ea typeface="MS PGothic" pitchFamily="34" charset="-128"/>
              <a:cs typeface="Times New Roman" pitchFamily="18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445A5A2-5C19-480A-914B-10EE133D1BAA}"/>
              </a:ext>
            </a:extLst>
          </p:cNvPr>
          <p:cNvSpPr/>
          <p:nvPr userDrawn="1"/>
        </p:nvSpPr>
        <p:spPr bwMode="auto">
          <a:xfrm>
            <a:off x="-2409" y="3757438"/>
            <a:ext cx="9143999" cy="319397"/>
          </a:xfrm>
          <a:prstGeom prst="rect">
            <a:avLst/>
          </a:prstGeom>
          <a:gradFill flip="none" rotWithShape="1">
            <a:gsLst>
              <a:gs pos="0">
                <a:srgbClr val="075A8B"/>
              </a:gs>
              <a:gs pos="100000">
                <a:srgbClr val="075A8B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86916" marR="0" lvl="0" indent="-86916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 dirty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Trebuchet MS" pitchFamily="34" charset="0"/>
              <a:ea typeface="MS PGothic" pitchFamily="34" charset="-128"/>
              <a:cs typeface="Times New Roman" pitchFamily="18" charset="0"/>
            </a:endParaRPr>
          </a:p>
        </p:txBody>
      </p:sp>
      <p:sp>
        <p:nvSpPr>
          <p:cNvPr id="70" name="Rectangle 5"/>
          <p:cNvSpPr>
            <a:spLocks noChangeArrowheads="1"/>
          </p:cNvSpPr>
          <p:nvPr userDrawn="1"/>
        </p:nvSpPr>
        <p:spPr bwMode="auto">
          <a:xfrm flipV="1">
            <a:off x="0" y="-1"/>
            <a:ext cx="9144000" cy="44799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86916" marR="0" lvl="0" indent="-86916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6" name="Line 1086"/>
          <p:cNvSpPr>
            <a:spLocks noChangeShapeType="1"/>
          </p:cNvSpPr>
          <p:nvPr/>
        </p:nvSpPr>
        <p:spPr bwMode="auto">
          <a:xfrm>
            <a:off x="484189" y="617540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7" name="Line 1087"/>
          <p:cNvSpPr>
            <a:spLocks noChangeShapeType="1"/>
          </p:cNvSpPr>
          <p:nvPr/>
        </p:nvSpPr>
        <p:spPr bwMode="auto">
          <a:xfrm>
            <a:off x="484189" y="617540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0" name="Freeform 1098"/>
          <p:cNvSpPr>
            <a:spLocks/>
          </p:cNvSpPr>
          <p:nvPr/>
        </p:nvSpPr>
        <p:spPr bwMode="auto">
          <a:xfrm>
            <a:off x="487364" y="617540"/>
            <a:ext cx="3175" cy="1587"/>
          </a:xfrm>
          <a:custGeom>
            <a:avLst/>
            <a:gdLst>
              <a:gd name="T0" fmla="*/ 0 w 2"/>
              <a:gd name="T1" fmla="*/ 0 h 1587"/>
              <a:gd name="T2" fmla="*/ 3175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0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0 w 2"/>
              <a:gd name="T25" fmla="*/ 0 h 1587"/>
              <a:gd name="T26" fmla="*/ 0 w 2"/>
              <a:gd name="T27" fmla="*/ 0 h 1587"/>
              <a:gd name="T28" fmla="*/ 0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3175 w 2"/>
              <a:gd name="T35" fmla="*/ 0 h 1587"/>
              <a:gd name="T36" fmla="*/ 3175 w 2"/>
              <a:gd name="T37" fmla="*/ 0 h 1587"/>
              <a:gd name="T38" fmla="*/ 3175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3" name="Freeform 1134"/>
          <p:cNvSpPr>
            <a:spLocks/>
          </p:cNvSpPr>
          <p:nvPr/>
        </p:nvSpPr>
        <p:spPr bwMode="auto">
          <a:xfrm>
            <a:off x="703264" y="514350"/>
            <a:ext cx="3175" cy="6350"/>
          </a:xfrm>
          <a:custGeom>
            <a:avLst/>
            <a:gdLst>
              <a:gd name="T0" fmla="*/ 3175 w 2"/>
              <a:gd name="T1" fmla="*/ 6350 h 4"/>
              <a:gd name="T2" fmla="*/ 3175 w 2"/>
              <a:gd name="T3" fmla="*/ 6350 h 4"/>
              <a:gd name="T4" fmla="*/ 3175 w 2"/>
              <a:gd name="T5" fmla="*/ 6350 h 4"/>
              <a:gd name="T6" fmla="*/ 3175 w 2"/>
              <a:gd name="T7" fmla="*/ 3175 h 4"/>
              <a:gd name="T8" fmla="*/ 3175 w 2"/>
              <a:gd name="T9" fmla="*/ 0 h 4"/>
              <a:gd name="T10" fmla="*/ 3175 w 2"/>
              <a:gd name="T11" fmla="*/ 0 h 4"/>
              <a:gd name="T12" fmla="*/ 3175 w 2"/>
              <a:gd name="T13" fmla="*/ 0 h 4"/>
              <a:gd name="T14" fmla="*/ 0 w 2"/>
              <a:gd name="T15" fmla="*/ 3175 h 4"/>
              <a:gd name="T16" fmla="*/ 3175 w 2"/>
              <a:gd name="T17" fmla="*/ 6350 h 4"/>
              <a:gd name="T18" fmla="*/ 3175 w 2"/>
              <a:gd name="T19" fmla="*/ 3175 h 4"/>
              <a:gd name="T20" fmla="*/ 3175 w 2"/>
              <a:gd name="T21" fmla="*/ 3175 h 4"/>
              <a:gd name="T22" fmla="*/ 3175 w 2"/>
              <a:gd name="T23" fmla="*/ 0 h 4"/>
              <a:gd name="T24" fmla="*/ 3175 w 2"/>
              <a:gd name="T25" fmla="*/ 3175 h 4"/>
              <a:gd name="T26" fmla="*/ 3175 w 2"/>
              <a:gd name="T27" fmla="*/ 3175 h 4"/>
              <a:gd name="T28" fmla="*/ 3175 w 2"/>
              <a:gd name="T29" fmla="*/ 3175 h 4"/>
              <a:gd name="T30" fmla="*/ 3175 w 2"/>
              <a:gd name="T31" fmla="*/ 3175 h 4"/>
              <a:gd name="T32" fmla="*/ 3175 w 2"/>
              <a:gd name="T33" fmla="*/ 3175 h 4"/>
              <a:gd name="T34" fmla="*/ 3175 w 2"/>
              <a:gd name="T35" fmla="*/ 3175 h 4"/>
              <a:gd name="T36" fmla="*/ 3175 w 2"/>
              <a:gd name="T37" fmla="*/ 3175 h 4"/>
              <a:gd name="T38" fmla="*/ 3175 w 2"/>
              <a:gd name="T39" fmla="*/ 3175 h 4"/>
              <a:gd name="T40" fmla="*/ 3175 w 2"/>
              <a:gd name="T41" fmla="*/ 3175 h 4"/>
              <a:gd name="T42" fmla="*/ 3175 w 2"/>
              <a:gd name="T43" fmla="*/ 3175 h 4"/>
              <a:gd name="T44" fmla="*/ 3175 w 2"/>
              <a:gd name="T45" fmla="*/ 3175 h 4"/>
              <a:gd name="T46" fmla="*/ 3175 w 2"/>
              <a:gd name="T47" fmla="*/ 3175 h 4"/>
              <a:gd name="T48" fmla="*/ 3175 w 2"/>
              <a:gd name="T49" fmla="*/ 3175 h 4"/>
              <a:gd name="T50" fmla="*/ 3175 w 2"/>
              <a:gd name="T51" fmla="*/ 3175 h 4"/>
              <a:gd name="T52" fmla="*/ 0 w 2"/>
              <a:gd name="T53" fmla="*/ 3175 h 4"/>
              <a:gd name="T54" fmla="*/ 3175 w 2"/>
              <a:gd name="T55" fmla="*/ 6350 h 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2" h="4">
                <a:moveTo>
                  <a:pt x="2" y="4"/>
                </a:move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4" name="Freeform 1141"/>
          <p:cNvSpPr>
            <a:spLocks/>
          </p:cNvSpPr>
          <p:nvPr/>
        </p:nvSpPr>
        <p:spPr bwMode="auto">
          <a:xfrm>
            <a:off x="706439" y="479425"/>
            <a:ext cx="1587" cy="6350"/>
          </a:xfrm>
          <a:custGeom>
            <a:avLst/>
            <a:gdLst>
              <a:gd name="T0" fmla="*/ 0 w 1587"/>
              <a:gd name="T1" fmla="*/ 6350 h 4"/>
              <a:gd name="T2" fmla="*/ 0 w 1587"/>
              <a:gd name="T3" fmla="*/ 3175 h 4"/>
              <a:gd name="T4" fmla="*/ 0 w 1587"/>
              <a:gd name="T5" fmla="*/ 0 h 4"/>
              <a:gd name="T6" fmla="*/ 0 w 1587"/>
              <a:gd name="T7" fmla="*/ 0 h 4"/>
              <a:gd name="T8" fmla="*/ 0 w 1587"/>
              <a:gd name="T9" fmla="*/ 3175 h 4"/>
              <a:gd name="T10" fmla="*/ 0 w 1587"/>
              <a:gd name="T11" fmla="*/ 3175 h 4"/>
              <a:gd name="T12" fmla="*/ 0 w 1587"/>
              <a:gd name="T13" fmla="*/ 6350 h 4"/>
              <a:gd name="T14" fmla="*/ 0 w 1587"/>
              <a:gd name="T15" fmla="*/ 3175 h 4"/>
              <a:gd name="T16" fmla="*/ 0 w 1587"/>
              <a:gd name="T17" fmla="*/ 3175 h 4"/>
              <a:gd name="T18" fmla="*/ 0 w 1587"/>
              <a:gd name="T19" fmla="*/ 3175 h 4"/>
              <a:gd name="T20" fmla="*/ 0 w 1587"/>
              <a:gd name="T21" fmla="*/ 3175 h 4"/>
              <a:gd name="T22" fmla="*/ 0 w 1587"/>
              <a:gd name="T23" fmla="*/ 3175 h 4"/>
              <a:gd name="T24" fmla="*/ 0 w 1587"/>
              <a:gd name="T25" fmla="*/ 3175 h 4"/>
              <a:gd name="T26" fmla="*/ 0 w 1587"/>
              <a:gd name="T27" fmla="*/ 3175 h 4"/>
              <a:gd name="T28" fmla="*/ 0 w 1587"/>
              <a:gd name="T29" fmla="*/ 6350 h 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587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0" y="4"/>
                </a:lnTo>
                <a:lnTo>
                  <a:pt x="0" y="2"/>
                </a:lnTo>
                <a:lnTo>
                  <a:pt x="0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5" name="Freeform 1148"/>
          <p:cNvSpPr>
            <a:spLocks/>
          </p:cNvSpPr>
          <p:nvPr/>
        </p:nvSpPr>
        <p:spPr bwMode="auto">
          <a:xfrm>
            <a:off x="693739" y="460376"/>
            <a:ext cx="3175" cy="3175"/>
          </a:xfrm>
          <a:custGeom>
            <a:avLst/>
            <a:gdLst>
              <a:gd name="T0" fmla="*/ 3175 w 2"/>
              <a:gd name="T1" fmla="*/ 3175 h 2"/>
              <a:gd name="T2" fmla="*/ 3175 w 2"/>
              <a:gd name="T3" fmla="*/ 0 h 2"/>
              <a:gd name="T4" fmla="*/ 3175 w 2"/>
              <a:gd name="T5" fmla="*/ 0 h 2"/>
              <a:gd name="T6" fmla="*/ 3175 w 2"/>
              <a:gd name="T7" fmla="*/ 0 h 2"/>
              <a:gd name="T8" fmla="*/ 3175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3175 h 2"/>
              <a:gd name="T16" fmla="*/ 0 w 2"/>
              <a:gd name="T17" fmla="*/ 3175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3175 h 2"/>
              <a:gd name="T24" fmla="*/ 3175 w 2"/>
              <a:gd name="T25" fmla="*/ 0 h 2"/>
              <a:gd name="T26" fmla="*/ 3175 w 2"/>
              <a:gd name="T27" fmla="*/ 0 h 2"/>
              <a:gd name="T28" fmla="*/ 3175 w 2"/>
              <a:gd name="T29" fmla="*/ 0 h 2"/>
              <a:gd name="T30" fmla="*/ 0 w 2"/>
              <a:gd name="T31" fmla="*/ 3175 h 2"/>
              <a:gd name="T32" fmla="*/ 3175 w 2"/>
              <a:gd name="T33" fmla="*/ 3175 h 2"/>
              <a:gd name="T34" fmla="*/ 3175 w 2"/>
              <a:gd name="T35" fmla="*/ 0 h 2"/>
              <a:gd name="T36" fmla="*/ 0 w 2"/>
              <a:gd name="T37" fmla="*/ 3175 h 2"/>
              <a:gd name="T38" fmla="*/ 3175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0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0 w 2"/>
              <a:gd name="T53" fmla="*/ 3175 h 2"/>
              <a:gd name="T54" fmla="*/ 0 w 2"/>
              <a:gd name="T55" fmla="*/ 3175 h 2"/>
              <a:gd name="T56" fmla="*/ 0 w 2"/>
              <a:gd name="T57" fmla="*/ 3175 h 2"/>
              <a:gd name="T58" fmla="*/ 3175 w 2"/>
              <a:gd name="T59" fmla="*/ 3175 h 2"/>
              <a:gd name="T60" fmla="*/ 3175 w 2"/>
              <a:gd name="T61" fmla="*/ 3175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6" name="Freeform 1150"/>
          <p:cNvSpPr>
            <a:spLocks/>
          </p:cNvSpPr>
          <p:nvPr/>
        </p:nvSpPr>
        <p:spPr bwMode="auto">
          <a:xfrm>
            <a:off x="684214" y="447677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0 h 2"/>
              <a:gd name="T4" fmla="*/ 0 w 1587"/>
              <a:gd name="T5" fmla="*/ 3175 h 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7" name="Freeform 1152"/>
          <p:cNvSpPr>
            <a:spLocks/>
          </p:cNvSpPr>
          <p:nvPr/>
        </p:nvSpPr>
        <p:spPr bwMode="auto">
          <a:xfrm>
            <a:off x="684214" y="447677"/>
            <a:ext cx="3175" cy="3175"/>
          </a:xfrm>
          <a:custGeom>
            <a:avLst/>
            <a:gdLst>
              <a:gd name="T0" fmla="*/ 3175 w 2"/>
              <a:gd name="T1" fmla="*/ 0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0 h 2"/>
              <a:gd name="T8" fmla="*/ 0 w 2"/>
              <a:gd name="T9" fmla="*/ 3175 h 2"/>
              <a:gd name="T10" fmla="*/ 3175 w 2"/>
              <a:gd name="T11" fmla="*/ 3175 h 2"/>
              <a:gd name="T12" fmla="*/ 3175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3175 h 2"/>
              <a:gd name="T22" fmla="*/ 3175 w 2"/>
              <a:gd name="T23" fmla="*/ 3175 h 2"/>
              <a:gd name="T24" fmla="*/ 3175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8" name="Freeform 1154"/>
          <p:cNvSpPr>
            <a:spLocks/>
          </p:cNvSpPr>
          <p:nvPr/>
        </p:nvSpPr>
        <p:spPr bwMode="auto">
          <a:xfrm>
            <a:off x="665164" y="434975"/>
            <a:ext cx="3175" cy="1588"/>
          </a:xfrm>
          <a:custGeom>
            <a:avLst/>
            <a:gdLst>
              <a:gd name="T0" fmla="*/ 3175 w 2"/>
              <a:gd name="T1" fmla="*/ 0 h 1588"/>
              <a:gd name="T2" fmla="*/ 0 w 2"/>
              <a:gd name="T3" fmla="*/ 0 h 1588"/>
              <a:gd name="T4" fmla="*/ 3175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9" name="Freeform 1156"/>
          <p:cNvSpPr>
            <a:spLocks/>
          </p:cNvSpPr>
          <p:nvPr/>
        </p:nvSpPr>
        <p:spPr bwMode="auto">
          <a:xfrm>
            <a:off x="665164" y="431801"/>
            <a:ext cx="3175" cy="3175"/>
          </a:xfrm>
          <a:custGeom>
            <a:avLst/>
            <a:gdLst>
              <a:gd name="T0" fmla="*/ 3175 w 2"/>
              <a:gd name="T1" fmla="*/ 3175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3175 h 2"/>
              <a:gd name="T8" fmla="*/ 3175 w 2"/>
              <a:gd name="T9" fmla="*/ 3175 h 2"/>
              <a:gd name="T10" fmla="*/ 3175 w 2"/>
              <a:gd name="T11" fmla="*/ 3175 h 2"/>
              <a:gd name="T12" fmla="*/ 3175 w 2"/>
              <a:gd name="T13" fmla="*/ 3175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3175 h 2"/>
              <a:gd name="T24" fmla="*/ 3175 w 2"/>
              <a:gd name="T25" fmla="*/ 3175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24" name="Line 1187"/>
          <p:cNvSpPr>
            <a:spLocks noChangeShapeType="1"/>
          </p:cNvSpPr>
          <p:nvPr/>
        </p:nvSpPr>
        <p:spPr bwMode="auto">
          <a:xfrm>
            <a:off x="569914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26" name="Freeform 1208"/>
          <p:cNvSpPr>
            <a:spLocks/>
          </p:cNvSpPr>
          <p:nvPr/>
        </p:nvSpPr>
        <p:spPr bwMode="auto">
          <a:xfrm>
            <a:off x="595313" y="557215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0" name="Freeform 1217"/>
          <p:cNvSpPr>
            <a:spLocks/>
          </p:cNvSpPr>
          <p:nvPr/>
        </p:nvSpPr>
        <p:spPr bwMode="auto">
          <a:xfrm>
            <a:off x="595313" y="627065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1" name="Freeform 1219"/>
          <p:cNvSpPr>
            <a:spLocks/>
          </p:cNvSpPr>
          <p:nvPr/>
        </p:nvSpPr>
        <p:spPr bwMode="auto">
          <a:xfrm>
            <a:off x="731839" y="541340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3" name="Freeform 1234"/>
          <p:cNvSpPr>
            <a:spLocks/>
          </p:cNvSpPr>
          <p:nvPr/>
        </p:nvSpPr>
        <p:spPr bwMode="auto">
          <a:xfrm>
            <a:off x="722314" y="550865"/>
            <a:ext cx="3175" cy="1587"/>
          </a:xfrm>
          <a:custGeom>
            <a:avLst/>
            <a:gdLst>
              <a:gd name="T0" fmla="*/ 0 w 2"/>
              <a:gd name="T1" fmla="*/ 0 h 1587"/>
              <a:gd name="T2" fmla="*/ 0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3175 w 2"/>
              <a:gd name="T9" fmla="*/ 0 h 1587"/>
              <a:gd name="T10" fmla="*/ 3175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3175 w 2"/>
              <a:gd name="T25" fmla="*/ 0 h 1587"/>
              <a:gd name="T26" fmla="*/ 3175 w 2"/>
              <a:gd name="T27" fmla="*/ 0 h 1587"/>
              <a:gd name="T28" fmla="*/ 3175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3175 w 2"/>
              <a:gd name="T35" fmla="*/ 0 h 1587"/>
              <a:gd name="T36" fmla="*/ 0 w 2"/>
              <a:gd name="T37" fmla="*/ 0 h 1587"/>
              <a:gd name="T38" fmla="*/ 0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w 2"/>
              <a:gd name="T47" fmla="*/ 0 h 1587"/>
              <a:gd name="T48" fmla="*/ 0 w 2"/>
              <a:gd name="T49" fmla="*/ 0 h 1587"/>
              <a:gd name="T50" fmla="*/ 0 w 2"/>
              <a:gd name="T51" fmla="*/ 0 h 1587"/>
              <a:gd name="T52" fmla="*/ 0 w 2"/>
              <a:gd name="T53" fmla="*/ 0 h 1587"/>
              <a:gd name="T54" fmla="*/ 0 w 2"/>
              <a:gd name="T55" fmla="*/ 0 h 1587"/>
              <a:gd name="T56" fmla="*/ 0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4" name="Line 1237"/>
          <p:cNvSpPr>
            <a:spLocks noChangeShapeType="1"/>
          </p:cNvSpPr>
          <p:nvPr/>
        </p:nvSpPr>
        <p:spPr bwMode="auto">
          <a:xfrm>
            <a:off x="728663" y="544515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5" name="Line 1238"/>
          <p:cNvSpPr>
            <a:spLocks noChangeShapeType="1"/>
          </p:cNvSpPr>
          <p:nvPr/>
        </p:nvSpPr>
        <p:spPr bwMode="auto">
          <a:xfrm>
            <a:off x="728663" y="544515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6" name="Freeform 1240"/>
          <p:cNvSpPr>
            <a:spLocks/>
          </p:cNvSpPr>
          <p:nvPr/>
        </p:nvSpPr>
        <p:spPr bwMode="auto">
          <a:xfrm>
            <a:off x="728663" y="541340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3175 h 2"/>
              <a:gd name="T4" fmla="*/ 0 w 1587"/>
              <a:gd name="T5" fmla="*/ 0 h 2"/>
              <a:gd name="T6" fmla="*/ 0 w 1587"/>
              <a:gd name="T7" fmla="*/ 3175 h 2"/>
              <a:gd name="T8" fmla="*/ 0 w 1587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9" name="Freeform 1250"/>
          <p:cNvSpPr>
            <a:spLocks/>
          </p:cNvSpPr>
          <p:nvPr/>
        </p:nvSpPr>
        <p:spPr bwMode="auto">
          <a:xfrm>
            <a:off x="731839" y="530225"/>
            <a:ext cx="3175" cy="1588"/>
          </a:xfrm>
          <a:custGeom>
            <a:avLst/>
            <a:gdLst>
              <a:gd name="T0" fmla="*/ 3175 w 2"/>
              <a:gd name="T1" fmla="*/ 0 h 1588"/>
              <a:gd name="T2" fmla="*/ 0 w 2"/>
              <a:gd name="T3" fmla="*/ 0 h 1588"/>
              <a:gd name="T4" fmla="*/ 3175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0" name="Freeform 1252"/>
          <p:cNvSpPr>
            <a:spLocks/>
          </p:cNvSpPr>
          <p:nvPr/>
        </p:nvSpPr>
        <p:spPr bwMode="auto">
          <a:xfrm>
            <a:off x="731839" y="527050"/>
            <a:ext cx="3175" cy="7938"/>
          </a:xfrm>
          <a:custGeom>
            <a:avLst/>
            <a:gdLst>
              <a:gd name="T0" fmla="*/ 3175 w 2"/>
              <a:gd name="T1" fmla="*/ 3175 h 5"/>
              <a:gd name="T2" fmla="*/ 3175 w 2"/>
              <a:gd name="T3" fmla="*/ 3175 h 5"/>
              <a:gd name="T4" fmla="*/ 0 w 2"/>
              <a:gd name="T5" fmla="*/ 0 h 5"/>
              <a:gd name="T6" fmla="*/ 0 w 2"/>
              <a:gd name="T7" fmla="*/ 3175 h 5"/>
              <a:gd name="T8" fmla="*/ 0 w 2"/>
              <a:gd name="T9" fmla="*/ 3175 h 5"/>
              <a:gd name="T10" fmla="*/ 3175 w 2"/>
              <a:gd name="T11" fmla="*/ 7938 h 5"/>
              <a:gd name="T12" fmla="*/ 3175 w 2"/>
              <a:gd name="T13" fmla="*/ 3175 h 5"/>
              <a:gd name="T14" fmla="*/ 3175 w 2"/>
              <a:gd name="T15" fmla="*/ 3175 h 5"/>
              <a:gd name="T16" fmla="*/ 0 w 2"/>
              <a:gd name="T17" fmla="*/ 0 h 5"/>
              <a:gd name="T18" fmla="*/ 0 w 2"/>
              <a:gd name="T19" fmla="*/ 3175 h 5"/>
              <a:gd name="T20" fmla="*/ 0 w 2"/>
              <a:gd name="T21" fmla="*/ 3175 h 5"/>
              <a:gd name="T22" fmla="*/ 3175 w 2"/>
              <a:gd name="T23" fmla="*/ 7938 h 5"/>
              <a:gd name="T24" fmla="*/ 3175 w 2"/>
              <a:gd name="T25" fmla="*/ 3175 h 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5">
                <a:moveTo>
                  <a:pt x="2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1" name="Freeform 1255"/>
          <p:cNvSpPr>
            <a:spLocks/>
          </p:cNvSpPr>
          <p:nvPr/>
        </p:nvSpPr>
        <p:spPr bwMode="auto">
          <a:xfrm>
            <a:off x="712789" y="550865"/>
            <a:ext cx="3175" cy="1587"/>
          </a:xfrm>
          <a:custGeom>
            <a:avLst/>
            <a:gdLst>
              <a:gd name="T0" fmla="*/ 0 w 2"/>
              <a:gd name="T1" fmla="*/ 0 h 1587"/>
              <a:gd name="T2" fmla="*/ 3175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3175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3175 w 2"/>
              <a:gd name="T19" fmla="*/ 0 h 1587"/>
              <a:gd name="T20" fmla="*/ 3175 w 2"/>
              <a:gd name="T21" fmla="*/ 0 h 1587"/>
              <a:gd name="T22" fmla="*/ 3175 w 2"/>
              <a:gd name="T23" fmla="*/ 0 h 1587"/>
              <a:gd name="T24" fmla="*/ 3175 w 2"/>
              <a:gd name="T25" fmla="*/ 0 h 1587"/>
              <a:gd name="T26" fmla="*/ 3175 w 2"/>
              <a:gd name="T27" fmla="*/ 0 h 1587"/>
              <a:gd name="T28" fmla="*/ 3175 w 2"/>
              <a:gd name="T29" fmla="*/ 0 h 1587"/>
              <a:gd name="T30" fmla="*/ 3175 w 2"/>
              <a:gd name="T31" fmla="*/ 0 h 1587"/>
              <a:gd name="T32" fmla="*/ 3175 w 2"/>
              <a:gd name="T33" fmla="*/ 0 h 1587"/>
              <a:gd name="T34" fmla="*/ 3175 w 2"/>
              <a:gd name="T35" fmla="*/ 0 h 1587"/>
              <a:gd name="T36" fmla="*/ 3175 w 2"/>
              <a:gd name="T37" fmla="*/ 0 h 1587"/>
              <a:gd name="T38" fmla="*/ 3175 w 2"/>
              <a:gd name="T39" fmla="*/ 0 h 1587"/>
              <a:gd name="T40" fmla="*/ 3175 w 2"/>
              <a:gd name="T41" fmla="*/ 0 h 1587"/>
              <a:gd name="T42" fmla="*/ 3175 w 2"/>
              <a:gd name="T43" fmla="*/ 0 h 1587"/>
              <a:gd name="T44" fmla="*/ 3175 w 2"/>
              <a:gd name="T45" fmla="*/ 0 h 1587"/>
              <a:gd name="T46" fmla="*/ 3175 w 2"/>
              <a:gd name="T47" fmla="*/ 0 h 1587"/>
              <a:gd name="T48" fmla="*/ 3175 w 2"/>
              <a:gd name="T49" fmla="*/ 0 h 1587"/>
              <a:gd name="T50" fmla="*/ 3175 w 2"/>
              <a:gd name="T51" fmla="*/ 0 h 1587"/>
              <a:gd name="T52" fmla="*/ 3175 w 2"/>
              <a:gd name="T53" fmla="*/ 0 h 1587"/>
              <a:gd name="T54" fmla="*/ 3175 w 2"/>
              <a:gd name="T55" fmla="*/ 0 h 1587"/>
              <a:gd name="T56" fmla="*/ 3175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w 2"/>
              <a:gd name="T63" fmla="*/ 0 h 158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2" name="Rectangle 1256"/>
          <p:cNvSpPr>
            <a:spLocks noChangeArrowheads="1"/>
          </p:cNvSpPr>
          <p:nvPr/>
        </p:nvSpPr>
        <p:spPr bwMode="auto">
          <a:xfrm>
            <a:off x="722314" y="550865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3" name="Freeform 1258"/>
          <p:cNvSpPr>
            <a:spLocks/>
          </p:cNvSpPr>
          <p:nvPr/>
        </p:nvSpPr>
        <p:spPr bwMode="auto">
          <a:xfrm>
            <a:off x="722314" y="550865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4" name="Freeform 1266"/>
          <p:cNvSpPr>
            <a:spLocks/>
          </p:cNvSpPr>
          <p:nvPr/>
        </p:nvSpPr>
        <p:spPr bwMode="auto">
          <a:xfrm>
            <a:off x="728663" y="534990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w 1587"/>
              <a:gd name="T63" fmla="*/ 0 h 1587"/>
              <a:gd name="T64" fmla="*/ 0 w 1587"/>
              <a:gd name="T65" fmla="*/ 0 h 1587"/>
              <a:gd name="T66" fmla="*/ 0 w 1587"/>
              <a:gd name="T67" fmla="*/ 0 h 1587"/>
              <a:gd name="T68" fmla="*/ 0 w 1587"/>
              <a:gd name="T69" fmla="*/ 0 h 1587"/>
              <a:gd name="T70" fmla="*/ 0 w 1587"/>
              <a:gd name="T71" fmla="*/ 0 h 1587"/>
              <a:gd name="T72" fmla="*/ 0 w 1587"/>
              <a:gd name="T73" fmla="*/ 0 h 1587"/>
              <a:gd name="T74" fmla="*/ 0 w 1587"/>
              <a:gd name="T75" fmla="*/ 0 h 1587"/>
              <a:gd name="T76" fmla="*/ 0 w 1587"/>
              <a:gd name="T77" fmla="*/ 0 h 1587"/>
              <a:gd name="T78" fmla="*/ 0 w 1587"/>
              <a:gd name="T79" fmla="*/ 0 h 1587"/>
              <a:gd name="T80" fmla="*/ 0 w 1587"/>
              <a:gd name="T81" fmla="*/ 0 h 1587"/>
              <a:gd name="T82" fmla="*/ 0 w 1587"/>
              <a:gd name="T83" fmla="*/ 0 h 1587"/>
              <a:gd name="T84" fmla="*/ 0 w 1587"/>
              <a:gd name="T85" fmla="*/ 0 h 1587"/>
              <a:gd name="T86" fmla="*/ 0 w 1587"/>
              <a:gd name="T87" fmla="*/ 0 h 15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6" name="Line 1270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7" name="Line 1271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8" name="Rectangle 1272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50" name="Line 1274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51" name="Line 1275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52" name="Freeform 1277"/>
          <p:cNvSpPr>
            <a:spLocks/>
          </p:cNvSpPr>
          <p:nvPr/>
        </p:nvSpPr>
        <p:spPr bwMode="auto">
          <a:xfrm>
            <a:off x="728663" y="523877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3175 h 2"/>
              <a:gd name="T4" fmla="*/ 0 w 1587"/>
              <a:gd name="T5" fmla="*/ 0 h 2"/>
              <a:gd name="T6" fmla="*/ 0 w 1587"/>
              <a:gd name="T7" fmla="*/ 3175 h 2"/>
              <a:gd name="T8" fmla="*/ 0 w 1587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65" name="Rectangle 1028"/>
          <p:cNvSpPr>
            <a:spLocks noGrp="1" noChangeArrowheads="1"/>
          </p:cNvSpPr>
          <p:nvPr>
            <p:ph type="dt" sz="half" idx="15"/>
          </p:nvPr>
        </p:nvSpPr>
        <p:spPr>
          <a:xfrm>
            <a:off x="6448475" y="6424627"/>
            <a:ext cx="2552700" cy="306388"/>
          </a:xfrm>
        </p:spPr>
        <p:txBody>
          <a:bodyPr rIns="0">
            <a:norm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08D2CF-ECE4-4005-A042-AB455C3247EE}" type="datetime4">
              <a:rPr lang="en-US" smtClean="0">
                <a:solidFill>
                  <a:srgbClr val="002345"/>
                </a:solidFill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August 14, 2019</a:t>
            </a:fld>
            <a:endParaRPr lang="en-US" dirty="0">
              <a:solidFill>
                <a:srgbClr val="002345"/>
              </a:solidFill>
              <a:ea typeface="MS PGothic" pitchFamily="34" charset="-128"/>
            </a:endParaRPr>
          </a:p>
        </p:txBody>
      </p:sp>
      <p:sp>
        <p:nvSpPr>
          <p:cNvPr id="71" name="Text Placeholder 331"/>
          <p:cNvSpPr>
            <a:spLocks noGrp="1"/>
          </p:cNvSpPr>
          <p:nvPr>
            <p:ph type="body" sz="quarter" idx="16" hasCustomPrompt="1"/>
          </p:nvPr>
        </p:nvSpPr>
        <p:spPr>
          <a:xfrm>
            <a:off x="5935414" y="5355996"/>
            <a:ext cx="3065762" cy="411162"/>
          </a:xfrm>
        </p:spPr>
        <p:txBody>
          <a:bodyPr anchor="ctr"/>
          <a:lstStyle>
            <a:lvl1pPr algn="r">
              <a:lnSpc>
                <a:spcPct val="100000"/>
              </a:lnSpc>
              <a:defRPr sz="135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Name Last name</a:t>
            </a:r>
          </a:p>
        </p:txBody>
      </p:sp>
      <p:sp>
        <p:nvSpPr>
          <p:cNvPr id="72" name="Text Placeholder 331"/>
          <p:cNvSpPr>
            <a:spLocks noGrp="1"/>
          </p:cNvSpPr>
          <p:nvPr>
            <p:ph type="body" sz="quarter" idx="17" hasCustomPrompt="1"/>
          </p:nvPr>
        </p:nvSpPr>
        <p:spPr>
          <a:xfrm>
            <a:off x="5935414" y="5828843"/>
            <a:ext cx="3065762" cy="252490"/>
          </a:xfrm>
        </p:spPr>
        <p:txBody>
          <a:bodyPr anchor="ctr"/>
          <a:lstStyle>
            <a:lvl1pPr algn="r">
              <a:lnSpc>
                <a:spcPct val="100000"/>
              </a:lnSpc>
              <a:defRPr sz="12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Position</a:t>
            </a:r>
          </a:p>
        </p:txBody>
      </p:sp>
      <p:sp>
        <p:nvSpPr>
          <p:cNvPr id="73" name="Text Placeholder 331"/>
          <p:cNvSpPr>
            <a:spLocks noGrp="1"/>
          </p:cNvSpPr>
          <p:nvPr>
            <p:ph type="body" sz="quarter" idx="18" hasCustomPrompt="1"/>
          </p:nvPr>
        </p:nvSpPr>
        <p:spPr>
          <a:xfrm>
            <a:off x="5935414" y="6115316"/>
            <a:ext cx="3065762" cy="241344"/>
          </a:xfrm>
        </p:spPr>
        <p:txBody>
          <a:bodyPr anchor="ctr"/>
          <a:lstStyle>
            <a:lvl1pPr algn="r">
              <a:lnSpc>
                <a:spcPct val="100000"/>
              </a:lnSpc>
              <a:defRPr sz="12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Department</a:t>
            </a:r>
          </a:p>
        </p:txBody>
      </p:sp>
      <p:sp>
        <p:nvSpPr>
          <p:cNvPr id="58" name="Text Placeholder 331">
            <a:extLst>
              <a:ext uri="{FF2B5EF4-FFF2-40B4-BE49-F238E27FC236}">
                <a16:creationId xmlns:a16="http://schemas.microsoft.com/office/drawing/2014/main" id="{5AF6D618-D748-40F6-AC77-150BADAEDF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3381" y="3182670"/>
            <a:ext cx="3143549" cy="900903"/>
          </a:xfrm>
          <a:noFill/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100" b="0" i="0" cap="none" baseline="0">
                <a:solidFill>
                  <a:srgbClr val="002345"/>
                </a:solidFill>
                <a:latin typeface="+mn-lt"/>
                <a:cs typeface="Andes" panose="02000000000000000000" pitchFamily="50" charset="0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Starting a Business</a:t>
            </a:r>
          </a:p>
        </p:txBody>
      </p:sp>
      <p:pic>
        <p:nvPicPr>
          <p:cNvPr id="63" name="Picture 6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1" y="5440363"/>
            <a:ext cx="4883150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Rectangle 65"/>
          <p:cNvSpPr>
            <a:spLocks noChangeArrowheads="1"/>
          </p:cNvSpPr>
          <p:nvPr userDrawn="1"/>
        </p:nvSpPr>
        <p:spPr bwMode="auto">
          <a:xfrm>
            <a:off x="0" y="5099080"/>
            <a:ext cx="9144000" cy="1762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pPr marL="86916" marR="0" lvl="0" indent="-86916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itchFamily="34" charset="0"/>
              <a:ea typeface="MS PGothic" pitchFamily="34" charset="-128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A1BE01B-C488-45BA-B0A9-65717A1EB3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07462" y="2994198"/>
            <a:ext cx="1953359" cy="201356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A6DC3EC-AE99-496A-93BB-37E5CAA3326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831" y="4078574"/>
            <a:ext cx="667775" cy="2450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FC4596-4117-423D-B340-C819B636806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7" y="-577"/>
            <a:ext cx="9149080" cy="4571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4B756C9-9E24-4FBC-B64F-D3E75E5BCBF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212" y="4354241"/>
            <a:ext cx="1062773" cy="26874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E160E45-2374-4CB2-ADC5-972355F548C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995" y="4629370"/>
            <a:ext cx="1514585" cy="49703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17B03F-C600-48F0-8A44-577023A20FAE}"/>
              </a:ext>
            </a:extLst>
          </p:cNvPr>
          <p:cNvSpPr txBox="1"/>
          <p:nvPr userDrawn="1"/>
        </p:nvSpPr>
        <p:spPr>
          <a:xfrm>
            <a:off x="571501" y="2437452"/>
            <a:ext cx="3961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2"/>
                </a:solidFill>
              </a:rPr>
              <a:t>Training for Reform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FFAD18-6732-49FB-8497-534D13EF92D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7" y="729898"/>
            <a:ext cx="9143932" cy="180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459996"/>
      </p:ext>
    </p:extLst>
  </p:cSld>
  <p:clrMapOvr>
    <a:masterClrMapping/>
  </p:clrMapOvr>
  <p:hf sldNum="0" hdr="0" ft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/Table of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0EB3FD2-A692-4BC5-A43F-48B8B4727A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" r="495"/>
          <a:stretch/>
        </p:blipFill>
        <p:spPr>
          <a:xfrm>
            <a:off x="0" y="4384063"/>
            <a:ext cx="9144000" cy="2473938"/>
          </a:xfrm>
          <a:prstGeom prst="rect">
            <a:avLst/>
          </a:prstGeom>
        </p:spPr>
      </p:pic>
      <p:sp>
        <p:nvSpPr>
          <p:cNvPr id="63" name="Rectangle 63"/>
          <p:cNvSpPr>
            <a:spLocks noChangeArrowheads="1"/>
          </p:cNvSpPr>
          <p:nvPr userDrawn="1"/>
        </p:nvSpPr>
        <p:spPr bwMode="auto">
          <a:xfrm>
            <a:off x="0" y="4302127"/>
            <a:ext cx="9144000" cy="176213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86916" marR="0" lvl="0" indent="-86916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32" name="Text Placeholder 331"/>
          <p:cNvSpPr>
            <a:spLocks noGrp="1"/>
          </p:cNvSpPr>
          <p:nvPr>
            <p:ph type="body" sz="quarter" idx="13" hasCustomPrompt="1"/>
          </p:nvPr>
        </p:nvSpPr>
        <p:spPr>
          <a:xfrm>
            <a:off x="1408676" y="2015067"/>
            <a:ext cx="7379724" cy="2195986"/>
          </a:xfrm>
        </p:spPr>
        <p:txBody>
          <a:bodyPr>
            <a:normAutofit/>
          </a:bodyPr>
          <a:lstStyle>
            <a:lvl1pPr marL="0" marR="0" indent="0" algn="just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None/>
              <a:tabLst/>
              <a:defRPr sz="1800" b="1" i="0" cap="none" baseline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pPr marL="385763" marR="0" lvl="0" indent="-385763" algn="just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1650" b="1" i="0" u="none" strike="noStrike" kern="0" cap="none" spc="0" normalizeH="0" baseline="0" noProof="0" dirty="0">
                <a:ln>
                  <a:noFill/>
                </a:ln>
                <a:solidFill>
                  <a:srgbClr val="002345"/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Why does it matter?</a:t>
            </a:r>
          </a:p>
          <a:p>
            <a:pPr marL="385763" marR="0" lvl="0" indent="-385763" algn="just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165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What does it measure – and what does it not?</a:t>
            </a:r>
          </a:p>
          <a:p>
            <a:pPr marL="385763" marR="0" lvl="0" indent="-385763" algn="just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165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Methodology changes in the past 5 years</a:t>
            </a:r>
          </a:p>
          <a:p>
            <a:pPr marL="385763" marR="0" lvl="0" indent="-385763" algn="just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165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What are the main findings in DB2019?</a:t>
            </a:r>
          </a:p>
          <a:p>
            <a:pPr marL="385763" marR="0" lvl="0" indent="-385763" algn="just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165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Historical trends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849DE88-D7E3-4E82-AD96-ED33F95210DD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37345" y="5974847"/>
            <a:ext cx="3094371" cy="626629"/>
            <a:chOff x="264890" y="4539871"/>
            <a:chExt cx="4321263" cy="876905"/>
          </a:xfrm>
          <a:effectLst>
            <a:outerShdw blurRad="50800" dist="38100" dir="2700000" algn="tl" rotWithShape="0">
              <a:schemeClr val="tx1"/>
            </a:outerShdw>
          </a:effectLst>
        </p:grpSpPr>
        <p:pic>
          <p:nvPicPr>
            <p:cNvPr id="12" name="Picture 11" descr="reverse.png">
              <a:extLst>
                <a:ext uri="{FF2B5EF4-FFF2-40B4-BE49-F238E27FC236}">
                  <a16:creationId xmlns:a16="http://schemas.microsoft.com/office/drawing/2014/main" id="{67FAD42D-C843-402A-93D2-9B17ED541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54" t="27124" b="28558"/>
            <a:stretch>
              <a:fillRect/>
            </a:stretch>
          </p:blipFill>
          <p:spPr bwMode="auto">
            <a:xfrm>
              <a:off x="1200795" y="4789714"/>
              <a:ext cx="3385358" cy="408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2" descr="NEW-WHITE-GRADIENT-GLOBES.png">
              <a:extLst>
                <a:ext uri="{FF2B5EF4-FFF2-40B4-BE49-F238E27FC236}">
                  <a16:creationId xmlns:a16="http://schemas.microsoft.com/office/drawing/2014/main" id="{BED80A6F-1B04-497E-8FA6-F472FAA0A1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30"/>
            <a:stretch>
              <a:fillRect/>
            </a:stretch>
          </p:blipFill>
          <p:spPr bwMode="auto">
            <a:xfrm>
              <a:off x="264890" y="4539871"/>
              <a:ext cx="935905" cy="876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641378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8"/>
          <p:cNvSpPr>
            <a:spLocks noGrp="1"/>
          </p:cNvSpPr>
          <p:nvPr>
            <p:ph sz="quarter" idx="16"/>
          </p:nvPr>
        </p:nvSpPr>
        <p:spPr>
          <a:xfrm>
            <a:off x="356617" y="1463040"/>
            <a:ext cx="8478837" cy="4617720"/>
          </a:xfrm>
        </p:spPr>
        <p:txBody>
          <a:bodyPr/>
          <a:lstStyle>
            <a:lvl1pPr marL="214313" indent="-214313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15504" indent="-214313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432197" indent="-214313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050"/>
            </a:lvl3pPr>
            <a:lvl4pPr marL="641747" indent="-214313">
              <a:buFont typeface="Arial" panose="020B0604020202020204" pitchFamily="34" charset="0"/>
              <a:buChar char="◦"/>
              <a:defRPr sz="105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86916" marR="0" lvl="0" indent="-86916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5" y="301628"/>
            <a:ext cx="8462029" cy="756707"/>
          </a:xfrm>
        </p:spPr>
        <p:txBody>
          <a:bodyPr anchor="b"/>
          <a:lstStyle>
            <a:lvl1pPr>
              <a:defRPr sz="165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357188" y="6350002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760B9F-94B6-48F9-9CAF-FD4E51F2A4B3}" type="slidenum">
              <a:rPr lang="en-US" sz="1200" b="1" smtClean="0">
                <a:solidFill>
                  <a:srgbClr val="FFFFFF">
                    <a:lumMod val="75000"/>
                  </a:srgbClr>
                </a:solidFill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b="1">
              <a:solidFill>
                <a:srgbClr val="FFFFFF">
                  <a:lumMod val="75000"/>
                </a:srgbClr>
              </a:solidFill>
              <a:ea typeface="MS PGothic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93834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sion Slide_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sz="half" idx="13" hasCustomPrompt="1"/>
          </p:nvPr>
        </p:nvSpPr>
        <p:spPr>
          <a:xfrm>
            <a:off x="356935" y="1463042"/>
            <a:ext cx="4133273" cy="264331"/>
          </a:xfrm>
        </p:spPr>
        <p:txBody>
          <a:bodyPr lIns="0" rIns="0" anchor="ctr">
            <a:normAutofit/>
          </a:bodyPr>
          <a:lstStyle>
            <a:lvl1pPr algn="ctr">
              <a:defRPr sz="1350" cap="none">
                <a:solidFill>
                  <a:srgbClr val="002345"/>
                </a:solidFill>
                <a:latin typeface="+mn-lt"/>
              </a:defRPr>
            </a:lvl1pPr>
            <a:lvl2pPr>
              <a:defRPr sz="1200">
                <a:solidFill>
                  <a:srgbClr val="595959"/>
                </a:solidFill>
              </a:defRPr>
            </a:lvl2pPr>
            <a:lvl3pPr>
              <a:defRPr sz="1200">
                <a:solidFill>
                  <a:srgbClr val="595959"/>
                </a:solidFill>
              </a:defRPr>
            </a:lvl3pPr>
            <a:lvl4pPr>
              <a:defRPr sz="1200">
                <a:solidFill>
                  <a:srgbClr val="595959"/>
                </a:solidFill>
              </a:defRPr>
            </a:lvl4pPr>
            <a:lvl5pPr>
              <a:defRPr sz="1200">
                <a:solidFill>
                  <a:srgbClr val="595959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63440" y="1463042"/>
            <a:ext cx="4133088" cy="264331"/>
          </a:xfrm>
        </p:spPr>
        <p:txBody>
          <a:bodyPr lIns="0" rIns="0" anchor="ctr">
            <a:normAutofit/>
          </a:bodyPr>
          <a:lstStyle>
            <a:lvl1pPr algn="ctr">
              <a:defRPr sz="1350" cap="none">
                <a:solidFill>
                  <a:srgbClr val="002345"/>
                </a:solidFill>
                <a:latin typeface="+mn-lt"/>
              </a:defRPr>
            </a:lvl1pPr>
            <a:lvl2pPr>
              <a:defRPr sz="1200">
                <a:solidFill>
                  <a:srgbClr val="595959"/>
                </a:solidFill>
              </a:defRPr>
            </a:lvl2pPr>
            <a:lvl3pPr>
              <a:defRPr sz="1200">
                <a:solidFill>
                  <a:srgbClr val="595959"/>
                </a:solidFill>
              </a:defRPr>
            </a:lvl3pPr>
            <a:lvl4pPr>
              <a:defRPr sz="1200">
                <a:solidFill>
                  <a:srgbClr val="595959"/>
                </a:solidFill>
              </a:defRPr>
            </a:lvl4pPr>
            <a:lvl5pPr>
              <a:defRPr sz="1200">
                <a:solidFill>
                  <a:srgbClr val="595959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86916" marR="0" lvl="0" indent="-86916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56935" y="301628"/>
            <a:ext cx="8462029" cy="756707"/>
          </a:xfrm>
        </p:spPr>
        <p:txBody>
          <a:bodyPr anchor="b"/>
          <a:lstStyle>
            <a:lvl1pPr>
              <a:defRPr sz="165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357188" y="6350002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760B9F-94B6-48F9-9CAF-FD4E51F2A4B3}" type="slidenum">
              <a:rPr lang="en-US" sz="1200" b="1" smtClean="0">
                <a:solidFill>
                  <a:srgbClr val="FFFFFF">
                    <a:lumMod val="75000"/>
                  </a:srgbClr>
                </a:solidFill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b="1">
              <a:solidFill>
                <a:srgbClr val="FFFFFF">
                  <a:lumMod val="75000"/>
                </a:srgbClr>
              </a:solidFill>
              <a:ea typeface="MS PGothic" pitchFamily="34" charset="-128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ontent Placeholder 8"/>
          <p:cNvSpPr>
            <a:spLocks noGrp="1"/>
          </p:cNvSpPr>
          <p:nvPr>
            <p:ph sz="quarter" idx="16"/>
          </p:nvPr>
        </p:nvSpPr>
        <p:spPr>
          <a:xfrm>
            <a:off x="4665896" y="1819656"/>
            <a:ext cx="4133274" cy="4410816"/>
          </a:xfrm>
        </p:spPr>
        <p:txBody>
          <a:bodyPr/>
          <a:lstStyle>
            <a:lvl1pPr marL="214313" indent="-214313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050"/>
            </a:lvl1pPr>
            <a:lvl2pPr marL="215504" indent="-214313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432197" indent="-214313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050"/>
            </a:lvl3pPr>
            <a:lvl4pPr marL="641747" indent="-214313">
              <a:buFont typeface="Arial" panose="020B0604020202020204" pitchFamily="34" charset="0"/>
              <a:buChar char="◦"/>
              <a:defRPr sz="105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Content Placeholder 8"/>
          <p:cNvSpPr>
            <a:spLocks noGrp="1"/>
          </p:cNvSpPr>
          <p:nvPr>
            <p:ph sz="quarter" idx="17"/>
          </p:nvPr>
        </p:nvSpPr>
        <p:spPr>
          <a:xfrm>
            <a:off x="356933" y="1816537"/>
            <a:ext cx="4133274" cy="4410816"/>
          </a:xfrm>
        </p:spPr>
        <p:txBody>
          <a:bodyPr/>
          <a:lstStyle>
            <a:lvl1pPr marL="214313" indent="-214313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050"/>
            </a:lvl1pPr>
            <a:lvl2pPr marL="215504" indent="-214313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432197" indent="-214313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050"/>
            </a:lvl3pPr>
            <a:lvl4pPr marL="641747" indent="-214313">
              <a:buFont typeface="Arial" panose="020B0604020202020204" pitchFamily="34" charset="0"/>
              <a:buChar char="◦"/>
              <a:defRPr sz="105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1692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8"/>
          <p:cNvSpPr>
            <a:spLocks noGrp="1"/>
          </p:cNvSpPr>
          <p:nvPr>
            <p:ph sz="quarter" idx="16"/>
          </p:nvPr>
        </p:nvSpPr>
        <p:spPr>
          <a:xfrm>
            <a:off x="356616" y="1463040"/>
            <a:ext cx="8478837" cy="4617720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115888" marR="0" lvl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357188" y="6350000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760B9F-94B6-48F9-9CAF-FD4E51F2A4B3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/>
                <a:ea typeface="MS PGothic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58849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Slide_Horisont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86916" marR="0" lvl="0" indent="-86916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5" y="301628"/>
            <a:ext cx="8462029" cy="756707"/>
          </a:xfrm>
        </p:spPr>
        <p:txBody>
          <a:bodyPr anchor="b"/>
          <a:lstStyle>
            <a:lvl1pPr>
              <a:defRPr sz="165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357188" y="6350002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760B9F-94B6-48F9-9CAF-FD4E51F2A4B3}" type="slidenum">
              <a:rPr lang="en-US" sz="1200" b="1" smtClean="0">
                <a:solidFill>
                  <a:srgbClr val="FFFFFF">
                    <a:lumMod val="75000"/>
                  </a:srgbClr>
                </a:solidFill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b="1">
              <a:solidFill>
                <a:srgbClr val="FFFFFF">
                  <a:lumMod val="75000"/>
                </a:srgbClr>
              </a:solidFill>
              <a:ea typeface="MS PGothic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8"/>
          <p:cNvSpPr>
            <a:spLocks noGrp="1"/>
          </p:cNvSpPr>
          <p:nvPr>
            <p:ph sz="quarter" idx="18"/>
          </p:nvPr>
        </p:nvSpPr>
        <p:spPr>
          <a:xfrm>
            <a:off x="347663" y="3949489"/>
            <a:ext cx="8478837" cy="2299757"/>
          </a:xfrm>
        </p:spPr>
        <p:txBody>
          <a:bodyPr/>
          <a:lstStyle>
            <a:lvl1pPr marL="214313" indent="-214313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15504" indent="-214313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432197" indent="-214313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050"/>
            </a:lvl3pPr>
            <a:lvl4pPr marL="641747" indent="-214313">
              <a:buFont typeface="Arial" panose="020B0604020202020204" pitchFamily="34" charset="0"/>
              <a:buChar char="◦"/>
              <a:defRPr sz="105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19"/>
          </p:nvPr>
        </p:nvSpPr>
        <p:spPr>
          <a:xfrm>
            <a:off x="356935" y="1463042"/>
            <a:ext cx="8478837" cy="2299757"/>
          </a:xfrm>
        </p:spPr>
        <p:txBody>
          <a:bodyPr/>
          <a:lstStyle>
            <a:lvl1pPr marL="214313" indent="-214313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15504" indent="-214313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432197" indent="-214313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050"/>
            </a:lvl3pPr>
            <a:lvl4pPr marL="641747" indent="-214313">
              <a:buFont typeface="Arial" panose="020B0604020202020204" pitchFamily="34" charset="0"/>
              <a:buChar char="◦"/>
              <a:defRPr sz="105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34156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/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C4FAFC6-98AE-476A-8D4B-4CFA0ED117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" r="495"/>
          <a:stretch/>
        </p:blipFill>
        <p:spPr>
          <a:xfrm>
            <a:off x="0" y="2814069"/>
            <a:ext cx="9144000" cy="2485511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5435600"/>
            <a:ext cx="9144000" cy="142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pPr marL="86916" marR="0" lvl="0" indent="-86916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250825" y="5698737"/>
            <a:ext cx="4321175" cy="876300"/>
            <a:chOff x="264890" y="4539871"/>
            <a:chExt cx="4321263" cy="876905"/>
          </a:xfrm>
          <a:effectLst>
            <a:outerShdw blurRad="50800" dist="38100" dir="2700000" algn="tl" rotWithShape="0">
              <a:schemeClr val="tx1"/>
            </a:outerShdw>
          </a:effectLst>
        </p:grpSpPr>
        <p:pic>
          <p:nvPicPr>
            <p:cNvPr id="9" name="Picture 8" descr="reverse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54" t="27124" b="28558"/>
            <a:stretch>
              <a:fillRect/>
            </a:stretch>
          </p:blipFill>
          <p:spPr bwMode="auto">
            <a:xfrm>
              <a:off x="1200795" y="4789714"/>
              <a:ext cx="3385358" cy="408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9" descr="NEW-WHITE-GRADIENT-GLOBES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30"/>
            <a:stretch>
              <a:fillRect/>
            </a:stretch>
          </p:blipFill>
          <p:spPr bwMode="auto">
            <a:xfrm>
              <a:off x="264890" y="4539871"/>
              <a:ext cx="935905" cy="876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itle 329"/>
          <p:cNvSpPr>
            <a:spLocks noGrp="1"/>
          </p:cNvSpPr>
          <p:nvPr>
            <p:ph type="title" hasCustomPrompt="1"/>
          </p:nvPr>
        </p:nvSpPr>
        <p:spPr>
          <a:xfrm>
            <a:off x="910258" y="805703"/>
            <a:ext cx="7323485" cy="387684"/>
          </a:xfrm>
        </p:spPr>
        <p:txBody>
          <a:bodyPr>
            <a:noAutofit/>
          </a:bodyPr>
          <a:lstStyle>
            <a:lvl1pPr algn="ctr">
              <a:defRPr sz="2400" b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15" name="Title 329"/>
          <p:cNvSpPr txBox="1">
            <a:spLocks/>
          </p:cNvSpPr>
          <p:nvPr userDrawn="1"/>
        </p:nvSpPr>
        <p:spPr bwMode="auto">
          <a:xfrm>
            <a:off x="6049981" y="5895464"/>
            <a:ext cx="2636402" cy="482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ctr" rotWithShape="0">
              <a:schemeClr val="tx1"/>
            </a:outerShdw>
          </a:effec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3600" b="1" cap="none" baseline="0">
                <a:solidFill>
                  <a:schemeClr val="bg1"/>
                </a:solidFill>
                <a:latin typeface="+mn-lt"/>
                <a:ea typeface="MS PGothic" pitchFamily="34" charset="-128"/>
                <a:cs typeface="Andes" panose="02000000000000000000" pitchFamily="50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itchFamily="34" charset="-128"/>
              </a:rPr>
              <a:t>Doing Business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2123489" y="1625301"/>
            <a:ext cx="4897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DB714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pitchFamily="34" charset="0"/>
              </a:rPr>
              <a:t>www.doingbusiness.org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" y="5289533"/>
            <a:ext cx="9144000" cy="1762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/>
          <a:lstStyle/>
          <a:p>
            <a:pPr marL="86916" marR="0" lvl="0" indent="-86916" algn="l" defTabSz="6858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97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6997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2096867F-53CB-47B5-8FC2-30A0CF3CDF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810"/>
            <a:ext cx="9154429" cy="1295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C6FC4D-E82C-439B-B1D1-837FBFD185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974"/>
            <a:ext cx="9146040" cy="2231417"/>
          </a:xfrm>
          <a:prstGeom prst="rect">
            <a:avLst/>
          </a:prstGeom>
        </p:spPr>
      </p:pic>
      <p:sp>
        <p:nvSpPr>
          <p:cNvPr id="70" name="Rectangle 5"/>
          <p:cNvSpPr>
            <a:spLocks noChangeArrowheads="1"/>
          </p:cNvSpPr>
          <p:nvPr userDrawn="1"/>
        </p:nvSpPr>
        <p:spPr bwMode="auto">
          <a:xfrm flipV="1">
            <a:off x="0" y="-1"/>
            <a:ext cx="9135374" cy="447711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6" name="Line 1086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7" name="Line 1087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0" name="Freeform 1098"/>
          <p:cNvSpPr>
            <a:spLocks/>
          </p:cNvSpPr>
          <p:nvPr/>
        </p:nvSpPr>
        <p:spPr bwMode="auto">
          <a:xfrm>
            <a:off x="487363" y="617538"/>
            <a:ext cx="3175" cy="1587"/>
          </a:xfrm>
          <a:custGeom>
            <a:avLst/>
            <a:gdLst>
              <a:gd name="T0" fmla="*/ 0 w 2"/>
              <a:gd name="T1" fmla="*/ 0 h 1587"/>
              <a:gd name="T2" fmla="*/ 3175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0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0 w 2"/>
              <a:gd name="T25" fmla="*/ 0 h 1587"/>
              <a:gd name="T26" fmla="*/ 0 w 2"/>
              <a:gd name="T27" fmla="*/ 0 h 1587"/>
              <a:gd name="T28" fmla="*/ 0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3175 w 2"/>
              <a:gd name="T35" fmla="*/ 0 h 1587"/>
              <a:gd name="T36" fmla="*/ 3175 w 2"/>
              <a:gd name="T37" fmla="*/ 0 h 1587"/>
              <a:gd name="T38" fmla="*/ 3175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3" name="Freeform 1134"/>
          <p:cNvSpPr>
            <a:spLocks/>
          </p:cNvSpPr>
          <p:nvPr/>
        </p:nvSpPr>
        <p:spPr bwMode="auto">
          <a:xfrm>
            <a:off x="703263" y="514350"/>
            <a:ext cx="3175" cy="6350"/>
          </a:xfrm>
          <a:custGeom>
            <a:avLst/>
            <a:gdLst>
              <a:gd name="T0" fmla="*/ 3175 w 2"/>
              <a:gd name="T1" fmla="*/ 6350 h 4"/>
              <a:gd name="T2" fmla="*/ 3175 w 2"/>
              <a:gd name="T3" fmla="*/ 6350 h 4"/>
              <a:gd name="T4" fmla="*/ 3175 w 2"/>
              <a:gd name="T5" fmla="*/ 6350 h 4"/>
              <a:gd name="T6" fmla="*/ 3175 w 2"/>
              <a:gd name="T7" fmla="*/ 3175 h 4"/>
              <a:gd name="T8" fmla="*/ 3175 w 2"/>
              <a:gd name="T9" fmla="*/ 0 h 4"/>
              <a:gd name="T10" fmla="*/ 3175 w 2"/>
              <a:gd name="T11" fmla="*/ 0 h 4"/>
              <a:gd name="T12" fmla="*/ 3175 w 2"/>
              <a:gd name="T13" fmla="*/ 0 h 4"/>
              <a:gd name="T14" fmla="*/ 0 w 2"/>
              <a:gd name="T15" fmla="*/ 3175 h 4"/>
              <a:gd name="T16" fmla="*/ 3175 w 2"/>
              <a:gd name="T17" fmla="*/ 6350 h 4"/>
              <a:gd name="T18" fmla="*/ 3175 w 2"/>
              <a:gd name="T19" fmla="*/ 3175 h 4"/>
              <a:gd name="T20" fmla="*/ 3175 w 2"/>
              <a:gd name="T21" fmla="*/ 3175 h 4"/>
              <a:gd name="T22" fmla="*/ 3175 w 2"/>
              <a:gd name="T23" fmla="*/ 0 h 4"/>
              <a:gd name="T24" fmla="*/ 3175 w 2"/>
              <a:gd name="T25" fmla="*/ 3175 h 4"/>
              <a:gd name="T26" fmla="*/ 3175 w 2"/>
              <a:gd name="T27" fmla="*/ 3175 h 4"/>
              <a:gd name="T28" fmla="*/ 3175 w 2"/>
              <a:gd name="T29" fmla="*/ 3175 h 4"/>
              <a:gd name="T30" fmla="*/ 3175 w 2"/>
              <a:gd name="T31" fmla="*/ 3175 h 4"/>
              <a:gd name="T32" fmla="*/ 3175 w 2"/>
              <a:gd name="T33" fmla="*/ 3175 h 4"/>
              <a:gd name="T34" fmla="*/ 3175 w 2"/>
              <a:gd name="T35" fmla="*/ 3175 h 4"/>
              <a:gd name="T36" fmla="*/ 3175 w 2"/>
              <a:gd name="T37" fmla="*/ 3175 h 4"/>
              <a:gd name="T38" fmla="*/ 3175 w 2"/>
              <a:gd name="T39" fmla="*/ 3175 h 4"/>
              <a:gd name="T40" fmla="*/ 3175 w 2"/>
              <a:gd name="T41" fmla="*/ 3175 h 4"/>
              <a:gd name="T42" fmla="*/ 3175 w 2"/>
              <a:gd name="T43" fmla="*/ 3175 h 4"/>
              <a:gd name="T44" fmla="*/ 3175 w 2"/>
              <a:gd name="T45" fmla="*/ 3175 h 4"/>
              <a:gd name="T46" fmla="*/ 3175 w 2"/>
              <a:gd name="T47" fmla="*/ 3175 h 4"/>
              <a:gd name="T48" fmla="*/ 3175 w 2"/>
              <a:gd name="T49" fmla="*/ 3175 h 4"/>
              <a:gd name="T50" fmla="*/ 3175 w 2"/>
              <a:gd name="T51" fmla="*/ 3175 h 4"/>
              <a:gd name="T52" fmla="*/ 0 w 2"/>
              <a:gd name="T53" fmla="*/ 3175 h 4"/>
              <a:gd name="T54" fmla="*/ 3175 w 2"/>
              <a:gd name="T55" fmla="*/ 6350 h 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2" h="4">
                <a:moveTo>
                  <a:pt x="2" y="4"/>
                </a:move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4" name="Freeform 1141"/>
          <p:cNvSpPr>
            <a:spLocks/>
          </p:cNvSpPr>
          <p:nvPr/>
        </p:nvSpPr>
        <p:spPr bwMode="auto">
          <a:xfrm>
            <a:off x="706438" y="479425"/>
            <a:ext cx="1587" cy="6350"/>
          </a:xfrm>
          <a:custGeom>
            <a:avLst/>
            <a:gdLst>
              <a:gd name="T0" fmla="*/ 0 w 1587"/>
              <a:gd name="T1" fmla="*/ 6350 h 4"/>
              <a:gd name="T2" fmla="*/ 0 w 1587"/>
              <a:gd name="T3" fmla="*/ 3175 h 4"/>
              <a:gd name="T4" fmla="*/ 0 w 1587"/>
              <a:gd name="T5" fmla="*/ 0 h 4"/>
              <a:gd name="T6" fmla="*/ 0 w 1587"/>
              <a:gd name="T7" fmla="*/ 0 h 4"/>
              <a:gd name="T8" fmla="*/ 0 w 1587"/>
              <a:gd name="T9" fmla="*/ 3175 h 4"/>
              <a:gd name="T10" fmla="*/ 0 w 1587"/>
              <a:gd name="T11" fmla="*/ 3175 h 4"/>
              <a:gd name="T12" fmla="*/ 0 w 1587"/>
              <a:gd name="T13" fmla="*/ 6350 h 4"/>
              <a:gd name="T14" fmla="*/ 0 w 1587"/>
              <a:gd name="T15" fmla="*/ 3175 h 4"/>
              <a:gd name="T16" fmla="*/ 0 w 1587"/>
              <a:gd name="T17" fmla="*/ 3175 h 4"/>
              <a:gd name="T18" fmla="*/ 0 w 1587"/>
              <a:gd name="T19" fmla="*/ 3175 h 4"/>
              <a:gd name="T20" fmla="*/ 0 w 1587"/>
              <a:gd name="T21" fmla="*/ 3175 h 4"/>
              <a:gd name="T22" fmla="*/ 0 w 1587"/>
              <a:gd name="T23" fmla="*/ 3175 h 4"/>
              <a:gd name="T24" fmla="*/ 0 w 1587"/>
              <a:gd name="T25" fmla="*/ 3175 h 4"/>
              <a:gd name="T26" fmla="*/ 0 w 1587"/>
              <a:gd name="T27" fmla="*/ 3175 h 4"/>
              <a:gd name="T28" fmla="*/ 0 w 1587"/>
              <a:gd name="T29" fmla="*/ 6350 h 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587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0" y="4"/>
                </a:lnTo>
                <a:lnTo>
                  <a:pt x="0" y="2"/>
                </a:lnTo>
                <a:lnTo>
                  <a:pt x="0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5" name="Freeform 1148"/>
          <p:cNvSpPr>
            <a:spLocks/>
          </p:cNvSpPr>
          <p:nvPr/>
        </p:nvSpPr>
        <p:spPr bwMode="auto">
          <a:xfrm>
            <a:off x="693738" y="460375"/>
            <a:ext cx="3175" cy="3175"/>
          </a:xfrm>
          <a:custGeom>
            <a:avLst/>
            <a:gdLst>
              <a:gd name="T0" fmla="*/ 3175 w 2"/>
              <a:gd name="T1" fmla="*/ 3175 h 2"/>
              <a:gd name="T2" fmla="*/ 3175 w 2"/>
              <a:gd name="T3" fmla="*/ 0 h 2"/>
              <a:gd name="T4" fmla="*/ 3175 w 2"/>
              <a:gd name="T5" fmla="*/ 0 h 2"/>
              <a:gd name="T6" fmla="*/ 3175 w 2"/>
              <a:gd name="T7" fmla="*/ 0 h 2"/>
              <a:gd name="T8" fmla="*/ 3175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3175 h 2"/>
              <a:gd name="T16" fmla="*/ 0 w 2"/>
              <a:gd name="T17" fmla="*/ 3175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3175 h 2"/>
              <a:gd name="T24" fmla="*/ 3175 w 2"/>
              <a:gd name="T25" fmla="*/ 0 h 2"/>
              <a:gd name="T26" fmla="*/ 3175 w 2"/>
              <a:gd name="T27" fmla="*/ 0 h 2"/>
              <a:gd name="T28" fmla="*/ 3175 w 2"/>
              <a:gd name="T29" fmla="*/ 0 h 2"/>
              <a:gd name="T30" fmla="*/ 0 w 2"/>
              <a:gd name="T31" fmla="*/ 3175 h 2"/>
              <a:gd name="T32" fmla="*/ 3175 w 2"/>
              <a:gd name="T33" fmla="*/ 3175 h 2"/>
              <a:gd name="T34" fmla="*/ 3175 w 2"/>
              <a:gd name="T35" fmla="*/ 0 h 2"/>
              <a:gd name="T36" fmla="*/ 0 w 2"/>
              <a:gd name="T37" fmla="*/ 3175 h 2"/>
              <a:gd name="T38" fmla="*/ 3175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0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0 w 2"/>
              <a:gd name="T53" fmla="*/ 3175 h 2"/>
              <a:gd name="T54" fmla="*/ 0 w 2"/>
              <a:gd name="T55" fmla="*/ 3175 h 2"/>
              <a:gd name="T56" fmla="*/ 0 w 2"/>
              <a:gd name="T57" fmla="*/ 3175 h 2"/>
              <a:gd name="T58" fmla="*/ 3175 w 2"/>
              <a:gd name="T59" fmla="*/ 3175 h 2"/>
              <a:gd name="T60" fmla="*/ 3175 w 2"/>
              <a:gd name="T61" fmla="*/ 3175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6" name="Freeform 1150"/>
          <p:cNvSpPr>
            <a:spLocks/>
          </p:cNvSpPr>
          <p:nvPr/>
        </p:nvSpPr>
        <p:spPr bwMode="auto">
          <a:xfrm>
            <a:off x="684213" y="447675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0 h 2"/>
              <a:gd name="T4" fmla="*/ 0 w 1587"/>
              <a:gd name="T5" fmla="*/ 3175 h 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7" name="Freeform 1152"/>
          <p:cNvSpPr>
            <a:spLocks/>
          </p:cNvSpPr>
          <p:nvPr/>
        </p:nvSpPr>
        <p:spPr bwMode="auto">
          <a:xfrm>
            <a:off x="684213" y="447675"/>
            <a:ext cx="3175" cy="3175"/>
          </a:xfrm>
          <a:custGeom>
            <a:avLst/>
            <a:gdLst>
              <a:gd name="T0" fmla="*/ 3175 w 2"/>
              <a:gd name="T1" fmla="*/ 0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0 h 2"/>
              <a:gd name="T8" fmla="*/ 0 w 2"/>
              <a:gd name="T9" fmla="*/ 3175 h 2"/>
              <a:gd name="T10" fmla="*/ 3175 w 2"/>
              <a:gd name="T11" fmla="*/ 3175 h 2"/>
              <a:gd name="T12" fmla="*/ 3175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3175 h 2"/>
              <a:gd name="T22" fmla="*/ 3175 w 2"/>
              <a:gd name="T23" fmla="*/ 3175 h 2"/>
              <a:gd name="T24" fmla="*/ 3175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8" name="Freeform 1154"/>
          <p:cNvSpPr>
            <a:spLocks/>
          </p:cNvSpPr>
          <p:nvPr/>
        </p:nvSpPr>
        <p:spPr bwMode="auto">
          <a:xfrm>
            <a:off x="665163" y="434975"/>
            <a:ext cx="3175" cy="1588"/>
          </a:xfrm>
          <a:custGeom>
            <a:avLst/>
            <a:gdLst>
              <a:gd name="T0" fmla="*/ 3175 w 2"/>
              <a:gd name="T1" fmla="*/ 0 h 1588"/>
              <a:gd name="T2" fmla="*/ 0 w 2"/>
              <a:gd name="T3" fmla="*/ 0 h 1588"/>
              <a:gd name="T4" fmla="*/ 3175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9" name="Freeform 1156"/>
          <p:cNvSpPr>
            <a:spLocks/>
          </p:cNvSpPr>
          <p:nvPr/>
        </p:nvSpPr>
        <p:spPr bwMode="auto">
          <a:xfrm>
            <a:off x="665163" y="431800"/>
            <a:ext cx="3175" cy="3175"/>
          </a:xfrm>
          <a:custGeom>
            <a:avLst/>
            <a:gdLst>
              <a:gd name="T0" fmla="*/ 3175 w 2"/>
              <a:gd name="T1" fmla="*/ 3175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3175 h 2"/>
              <a:gd name="T8" fmla="*/ 3175 w 2"/>
              <a:gd name="T9" fmla="*/ 3175 h 2"/>
              <a:gd name="T10" fmla="*/ 3175 w 2"/>
              <a:gd name="T11" fmla="*/ 3175 h 2"/>
              <a:gd name="T12" fmla="*/ 3175 w 2"/>
              <a:gd name="T13" fmla="*/ 3175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3175 h 2"/>
              <a:gd name="T24" fmla="*/ 3175 w 2"/>
              <a:gd name="T25" fmla="*/ 3175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4" name="Line 1187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26" name="Freeform 1208"/>
          <p:cNvSpPr>
            <a:spLocks/>
          </p:cNvSpPr>
          <p:nvPr/>
        </p:nvSpPr>
        <p:spPr bwMode="auto">
          <a:xfrm>
            <a:off x="595313" y="55721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0" name="Freeform 1217"/>
          <p:cNvSpPr>
            <a:spLocks/>
          </p:cNvSpPr>
          <p:nvPr/>
        </p:nvSpPr>
        <p:spPr bwMode="auto">
          <a:xfrm>
            <a:off x="595313" y="6270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1" name="Freeform 1219"/>
          <p:cNvSpPr>
            <a:spLocks/>
          </p:cNvSpPr>
          <p:nvPr/>
        </p:nvSpPr>
        <p:spPr bwMode="auto">
          <a:xfrm>
            <a:off x="731838" y="54133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3" name="Freeform 1234"/>
          <p:cNvSpPr>
            <a:spLocks/>
          </p:cNvSpPr>
          <p:nvPr/>
        </p:nvSpPr>
        <p:spPr bwMode="auto">
          <a:xfrm>
            <a:off x="722313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0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3175 w 2"/>
              <a:gd name="T9" fmla="*/ 0 h 1587"/>
              <a:gd name="T10" fmla="*/ 3175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3175 w 2"/>
              <a:gd name="T25" fmla="*/ 0 h 1587"/>
              <a:gd name="T26" fmla="*/ 3175 w 2"/>
              <a:gd name="T27" fmla="*/ 0 h 1587"/>
              <a:gd name="T28" fmla="*/ 3175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3175 w 2"/>
              <a:gd name="T35" fmla="*/ 0 h 1587"/>
              <a:gd name="T36" fmla="*/ 0 w 2"/>
              <a:gd name="T37" fmla="*/ 0 h 1587"/>
              <a:gd name="T38" fmla="*/ 0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w 2"/>
              <a:gd name="T47" fmla="*/ 0 h 1587"/>
              <a:gd name="T48" fmla="*/ 0 w 2"/>
              <a:gd name="T49" fmla="*/ 0 h 1587"/>
              <a:gd name="T50" fmla="*/ 0 w 2"/>
              <a:gd name="T51" fmla="*/ 0 h 1587"/>
              <a:gd name="T52" fmla="*/ 0 w 2"/>
              <a:gd name="T53" fmla="*/ 0 h 1587"/>
              <a:gd name="T54" fmla="*/ 0 w 2"/>
              <a:gd name="T55" fmla="*/ 0 h 1587"/>
              <a:gd name="T56" fmla="*/ 0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4" name="Line 1237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5" name="Line 1238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6" name="Freeform 1240"/>
          <p:cNvSpPr>
            <a:spLocks/>
          </p:cNvSpPr>
          <p:nvPr/>
        </p:nvSpPr>
        <p:spPr bwMode="auto">
          <a:xfrm>
            <a:off x="728663" y="541338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3175 h 2"/>
              <a:gd name="T4" fmla="*/ 0 w 1587"/>
              <a:gd name="T5" fmla="*/ 0 h 2"/>
              <a:gd name="T6" fmla="*/ 0 w 1587"/>
              <a:gd name="T7" fmla="*/ 3175 h 2"/>
              <a:gd name="T8" fmla="*/ 0 w 1587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9" name="Freeform 1250"/>
          <p:cNvSpPr>
            <a:spLocks/>
          </p:cNvSpPr>
          <p:nvPr/>
        </p:nvSpPr>
        <p:spPr bwMode="auto">
          <a:xfrm>
            <a:off x="731838" y="530225"/>
            <a:ext cx="3175" cy="1588"/>
          </a:xfrm>
          <a:custGeom>
            <a:avLst/>
            <a:gdLst>
              <a:gd name="T0" fmla="*/ 3175 w 2"/>
              <a:gd name="T1" fmla="*/ 0 h 1588"/>
              <a:gd name="T2" fmla="*/ 0 w 2"/>
              <a:gd name="T3" fmla="*/ 0 h 1588"/>
              <a:gd name="T4" fmla="*/ 3175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0" name="Freeform 1252"/>
          <p:cNvSpPr>
            <a:spLocks/>
          </p:cNvSpPr>
          <p:nvPr/>
        </p:nvSpPr>
        <p:spPr bwMode="auto">
          <a:xfrm>
            <a:off x="731838" y="527050"/>
            <a:ext cx="3175" cy="7938"/>
          </a:xfrm>
          <a:custGeom>
            <a:avLst/>
            <a:gdLst>
              <a:gd name="T0" fmla="*/ 3175 w 2"/>
              <a:gd name="T1" fmla="*/ 3175 h 5"/>
              <a:gd name="T2" fmla="*/ 3175 w 2"/>
              <a:gd name="T3" fmla="*/ 3175 h 5"/>
              <a:gd name="T4" fmla="*/ 0 w 2"/>
              <a:gd name="T5" fmla="*/ 0 h 5"/>
              <a:gd name="T6" fmla="*/ 0 w 2"/>
              <a:gd name="T7" fmla="*/ 3175 h 5"/>
              <a:gd name="T8" fmla="*/ 0 w 2"/>
              <a:gd name="T9" fmla="*/ 3175 h 5"/>
              <a:gd name="T10" fmla="*/ 3175 w 2"/>
              <a:gd name="T11" fmla="*/ 7938 h 5"/>
              <a:gd name="T12" fmla="*/ 3175 w 2"/>
              <a:gd name="T13" fmla="*/ 3175 h 5"/>
              <a:gd name="T14" fmla="*/ 3175 w 2"/>
              <a:gd name="T15" fmla="*/ 3175 h 5"/>
              <a:gd name="T16" fmla="*/ 0 w 2"/>
              <a:gd name="T17" fmla="*/ 0 h 5"/>
              <a:gd name="T18" fmla="*/ 0 w 2"/>
              <a:gd name="T19" fmla="*/ 3175 h 5"/>
              <a:gd name="T20" fmla="*/ 0 w 2"/>
              <a:gd name="T21" fmla="*/ 3175 h 5"/>
              <a:gd name="T22" fmla="*/ 3175 w 2"/>
              <a:gd name="T23" fmla="*/ 7938 h 5"/>
              <a:gd name="T24" fmla="*/ 3175 w 2"/>
              <a:gd name="T25" fmla="*/ 3175 h 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5">
                <a:moveTo>
                  <a:pt x="2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1" name="Freeform 1255"/>
          <p:cNvSpPr>
            <a:spLocks/>
          </p:cNvSpPr>
          <p:nvPr/>
        </p:nvSpPr>
        <p:spPr bwMode="auto">
          <a:xfrm>
            <a:off x="712788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3175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3175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3175 w 2"/>
              <a:gd name="T19" fmla="*/ 0 h 1587"/>
              <a:gd name="T20" fmla="*/ 3175 w 2"/>
              <a:gd name="T21" fmla="*/ 0 h 1587"/>
              <a:gd name="T22" fmla="*/ 3175 w 2"/>
              <a:gd name="T23" fmla="*/ 0 h 1587"/>
              <a:gd name="T24" fmla="*/ 3175 w 2"/>
              <a:gd name="T25" fmla="*/ 0 h 1587"/>
              <a:gd name="T26" fmla="*/ 3175 w 2"/>
              <a:gd name="T27" fmla="*/ 0 h 1587"/>
              <a:gd name="T28" fmla="*/ 3175 w 2"/>
              <a:gd name="T29" fmla="*/ 0 h 1587"/>
              <a:gd name="T30" fmla="*/ 3175 w 2"/>
              <a:gd name="T31" fmla="*/ 0 h 1587"/>
              <a:gd name="T32" fmla="*/ 3175 w 2"/>
              <a:gd name="T33" fmla="*/ 0 h 1587"/>
              <a:gd name="T34" fmla="*/ 3175 w 2"/>
              <a:gd name="T35" fmla="*/ 0 h 1587"/>
              <a:gd name="T36" fmla="*/ 3175 w 2"/>
              <a:gd name="T37" fmla="*/ 0 h 1587"/>
              <a:gd name="T38" fmla="*/ 3175 w 2"/>
              <a:gd name="T39" fmla="*/ 0 h 1587"/>
              <a:gd name="T40" fmla="*/ 3175 w 2"/>
              <a:gd name="T41" fmla="*/ 0 h 1587"/>
              <a:gd name="T42" fmla="*/ 3175 w 2"/>
              <a:gd name="T43" fmla="*/ 0 h 1587"/>
              <a:gd name="T44" fmla="*/ 3175 w 2"/>
              <a:gd name="T45" fmla="*/ 0 h 1587"/>
              <a:gd name="T46" fmla="*/ 3175 w 2"/>
              <a:gd name="T47" fmla="*/ 0 h 1587"/>
              <a:gd name="T48" fmla="*/ 3175 w 2"/>
              <a:gd name="T49" fmla="*/ 0 h 1587"/>
              <a:gd name="T50" fmla="*/ 3175 w 2"/>
              <a:gd name="T51" fmla="*/ 0 h 1587"/>
              <a:gd name="T52" fmla="*/ 3175 w 2"/>
              <a:gd name="T53" fmla="*/ 0 h 1587"/>
              <a:gd name="T54" fmla="*/ 3175 w 2"/>
              <a:gd name="T55" fmla="*/ 0 h 1587"/>
              <a:gd name="T56" fmla="*/ 3175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w 2"/>
              <a:gd name="T63" fmla="*/ 0 h 158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2" name="Rectangle 1256"/>
          <p:cNvSpPr>
            <a:spLocks noChangeArrowheads="1"/>
          </p:cNvSpPr>
          <p:nvPr/>
        </p:nvSpPr>
        <p:spPr bwMode="auto">
          <a:xfrm>
            <a:off x="722313" y="550863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43" name="Freeform 1258"/>
          <p:cNvSpPr>
            <a:spLocks/>
          </p:cNvSpPr>
          <p:nvPr/>
        </p:nvSpPr>
        <p:spPr bwMode="auto">
          <a:xfrm>
            <a:off x="722313" y="5508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4" name="Freeform 1266"/>
          <p:cNvSpPr>
            <a:spLocks/>
          </p:cNvSpPr>
          <p:nvPr/>
        </p:nvSpPr>
        <p:spPr bwMode="auto">
          <a:xfrm>
            <a:off x="728663" y="53498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w 1587"/>
              <a:gd name="T63" fmla="*/ 0 h 1587"/>
              <a:gd name="T64" fmla="*/ 0 w 1587"/>
              <a:gd name="T65" fmla="*/ 0 h 1587"/>
              <a:gd name="T66" fmla="*/ 0 w 1587"/>
              <a:gd name="T67" fmla="*/ 0 h 1587"/>
              <a:gd name="T68" fmla="*/ 0 w 1587"/>
              <a:gd name="T69" fmla="*/ 0 h 1587"/>
              <a:gd name="T70" fmla="*/ 0 w 1587"/>
              <a:gd name="T71" fmla="*/ 0 h 1587"/>
              <a:gd name="T72" fmla="*/ 0 w 1587"/>
              <a:gd name="T73" fmla="*/ 0 h 1587"/>
              <a:gd name="T74" fmla="*/ 0 w 1587"/>
              <a:gd name="T75" fmla="*/ 0 h 1587"/>
              <a:gd name="T76" fmla="*/ 0 w 1587"/>
              <a:gd name="T77" fmla="*/ 0 h 1587"/>
              <a:gd name="T78" fmla="*/ 0 w 1587"/>
              <a:gd name="T79" fmla="*/ 0 h 1587"/>
              <a:gd name="T80" fmla="*/ 0 w 1587"/>
              <a:gd name="T81" fmla="*/ 0 h 1587"/>
              <a:gd name="T82" fmla="*/ 0 w 1587"/>
              <a:gd name="T83" fmla="*/ 0 h 1587"/>
              <a:gd name="T84" fmla="*/ 0 w 1587"/>
              <a:gd name="T85" fmla="*/ 0 h 1587"/>
              <a:gd name="T86" fmla="*/ 0 w 1587"/>
              <a:gd name="T87" fmla="*/ 0 h 15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6" name="Line 1270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7" name="Line 1271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8" name="Rectangle 1272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50000"/>
              </a:spcBef>
              <a:buFontTx/>
              <a:buChar char="•"/>
            </a:pPr>
            <a:endParaRPr lang="en-US" sz="1300" b="0">
              <a:latin typeface="+mn-lt"/>
            </a:endParaRPr>
          </a:p>
        </p:txBody>
      </p:sp>
      <p:sp>
        <p:nvSpPr>
          <p:cNvPr id="50" name="Line 1274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1" name="Line 1275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2" name="Freeform 1277"/>
          <p:cNvSpPr>
            <a:spLocks/>
          </p:cNvSpPr>
          <p:nvPr/>
        </p:nvSpPr>
        <p:spPr bwMode="auto">
          <a:xfrm>
            <a:off x="728663" y="523875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3175 h 2"/>
              <a:gd name="T4" fmla="*/ 0 w 1587"/>
              <a:gd name="T5" fmla="*/ 0 h 2"/>
              <a:gd name="T6" fmla="*/ 0 w 1587"/>
              <a:gd name="T7" fmla="*/ 3175 h 2"/>
              <a:gd name="T8" fmla="*/ 0 w 1587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65" name="Rectangle 1028"/>
          <p:cNvSpPr>
            <a:spLocks noGrp="1" noChangeArrowheads="1"/>
          </p:cNvSpPr>
          <p:nvPr>
            <p:ph type="dt" sz="half" idx="15"/>
          </p:nvPr>
        </p:nvSpPr>
        <p:spPr>
          <a:xfrm>
            <a:off x="6448475" y="6450817"/>
            <a:ext cx="2552700" cy="306388"/>
          </a:xfrm>
        </p:spPr>
        <p:txBody>
          <a:bodyPr rIns="0">
            <a:normAutofit/>
          </a:bodyPr>
          <a:lstStyle>
            <a:lvl1pPr algn="r">
              <a:defRPr sz="1600">
                <a:solidFill>
                  <a:schemeClr val="tx1"/>
                </a:solidFill>
                <a:latin typeface="+mn-lt"/>
                <a:cs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71" name="Text Placeholder 331"/>
          <p:cNvSpPr>
            <a:spLocks noGrp="1"/>
          </p:cNvSpPr>
          <p:nvPr>
            <p:ph type="body" sz="quarter" idx="16" hasCustomPrompt="1"/>
          </p:nvPr>
        </p:nvSpPr>
        <p:spPr>
          <a:xfrm>
            <a:off x="5935413" y="5317885"/>
            <a:ext cx="3065762" cy="411162"/>
          </a:xfrm>
        </p:spPr>
        <p:txBody>
          <a:bodyPr anchor="ctr"/>
          <a:lstStyle>
            <a:lvl1pPr algn="r">
              <a:lnSpc>
                <a:spcPct val="100000"/>
              </a:lnSpc>
              <a:defRPr sz="18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Name Last name</a:t>
            </a:r>
          </a:p>
        </p:txBody>
      </p:sp>
      <p:sp>
        <p:nvSpPr>
          <p:cNvPr id="72" name="Text Placeholder 331"/>
          <p:cNvSpPr>
            <a:spLocks noGrp="1"/>
          </p:cNvSpPr>
          <p:nvPr>
            <p:ph type="body" sz="quarter" idx="17" hasCustomPrompt="1"/>
          </p:nvPr>
        </p:nvSpPr>
        <p:spPr>
          <a:xfrm>
            <a:off x="5935413" y="5772918"/>
            <a:ext cx="3065762" cy="252490"/>
          </a:xfrm>
        </p:spPr>
        <p:txBody>
          <a:bodyPr anchor="ctr"/>
          <a:lstStyle>
            <a:lvl1pPr algn="r">
              <a:lnSpc>
                <a:spcPct val="100000"/>
              </a:lnSpc>
              <a:defRPr sz="16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Position</a:t>
            </a:r>
          </a:p>
        </p:txBody>
      </p:sp>
      <p:sp>
        <p:nvSpPr>
          <p:cNvPr id="73" name="Text Placeholder 331"/>
          <p:cNvSpPr>
            <a:spLocks noGrp="1"/>
          </p:cNvSpPr>
          <p:nvPr>
            <p:ph type="body" sz="quarter" idx="18" hasCustomPrompt="1"/>
          </p:nvPr>
        </p:nvSpPr>
        <p:spPr>
          <a:xfrm>
            <a:off x="5935413" y="6046920"/>
            <a:ext cx="3065762" cy="241344"/>
          </a:xfrm>
        </p:spPr>
        <p:txBody>
          <a:bodyPr anchor="ctr"/>
          <a:lstStyle>
            <a:lvl1pPr algn="r">
              <a:lnSpc>
                <a:spcPct val="100000"/>
              </a:lnSpc>
              <a:defRPr sz="16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Department</a:t>
            </a:r>
          </a:p>
        </p:txBody>
      </p:sp>
      <p:sp>
        <p:nvSpPr>
          <p:cNvPr id="332" name="Text Placeholder 331"/>
          <p:cNvSpPr>
            <a:spLocks noGrp="1"/>
          </p:cNvSpPr>
          <p:nvPr>
            <p:ph type="body" sz="quarter" idx="13" hasCustomPrompt="1"/>
          </p:nvPr>
        </p:nvSpPr>
        <p:spPr>
          <a:xfrm>
            <a:off x="569913" y="3087888"/>
            <a:ext cx="5875387" cy="567266"/>
          </a:xfrm>
          <a:noFill/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="0" i="0" cap="none" baseline="0">
                <a:solidFill>
                  <a:srgbClr val="002345"/>
                </a:solidFill>
                <a:latin typeface="+mn-lt"/>
                <a:cs typeface="Andes" panose="02000000000000000000" pitchFamily="50" charset="0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Starting a Business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0C220CC-08E5-43B3-9C07-A52FC395CF7B}"/>
              </a:ext>
            </a:extLst>
          </p:cNvPr>
          <p:cNvSpPr/>
          <p:nvPr userDrawn="1"/>
        </p:nvSpPr>
        <p:spPr bwMode="auto">
          <a:xfrm>
            <a:off x="117446" y="436563"/>
            <a:ext cx="6968076" cy="68921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E5A42D5-8115-4D0B-847C-F1BD643A5720}"/>
              </a:ext>
            </a:extLst>
          </p:cNvPr>
          <p:cNvSpPr/>
          <p:nvPr userDrawn="1"/>
        </p:nvSpPr>
        <p:spPr bwMode="auto">
          <a:xfrm>
            <a:off x="-3236" y="436563"/>
            <a:ext cx="9147236" cy="200713"/>
          </a:xfrm>
          <a:prstGeom prst="rect">
            <a:avLst/>
          </a:prstGeom>
          <a:gradFill>
            <a:gsLst>
              <a:gs pos="0">
                <a:srgbClr val="009FD9"/>
              </a:gs>
              <a:gs pos="100000">
                <a:srgbClr val="1798D5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2A8AD4E-D240-4E93-B373-2A87C4D0A917}"/>
              </a:ext>
            </a:extLst>
          </p:cNvPr>
          <p:cNvSpPr txBox="1"/>
          <p:nvPr userDrawn="1"/>
        </p:nvSpPr>
        <p:spPr>
          <a:xfrm>
            <a:off x="7202968" y="155287"/>
            <a:ext cx="143263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chemeClr val="accent2"/>
                </a:solidFill>
                <a:latin typeface="Andes" panose="02000000000000000000" pitchFamily="50" charset="0"/>
              </a:rPr>
              <a:t>16TH EDITION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7787128-2F48-4340-BDC9-E47CDDDC4FC1}"/>
              </a:ext>
            </a:extLst>
          </p:cNvPr>
          <p:cNvSpPr/>
          <p:nvPr userDrawn="1"/>
        </p:nvSpPr>
        <p:spPr bwMode="auto">
          <a:xfrm>
            <a:off x="8626" y="2718033"/>
            <a:ext cx="8992549" cy="202579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F0505D-C72C-4560-A2E4-A6826F60187C}"/>
              </a:ext>
            </a:extLst>
          </p:cNvPr>
          <p:cNvSpPr/>
          <p:nvPr userDrawn="1"/>
        </p:nvSpPr>
        <p:spPr bwMode="auto">
          <a:xfrm>
            <a:off x="-9144" y="2833642"/>
            <a:ext cx="9154428" cy="2321689"/>
          </a:xfrm>
          <a:prstGeom prst="rect">
            <a:avLst/>
          </a:prstGeom>
          <a:gradFill>
            <a:gsLst>
              <a:gs pos="72000">
                <a:srgbClr val="00578B"/>
              </a:gs>
              <a:gs pos="31000">
                <a:srgbClr val="0C6394"/>
              </a:gs>
              <a:gs pos="0">
                <a:srgbClr val="097DB5"/>
              </a:gs>
              <a:gs pos="100000">
                <a:srgbClr val="00588C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  <a:cs typeface="Times New Roman" pitchFamily="18" charset="0"/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ED7DD583-D9E9-4729-A123-03565399A27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390" y="2713572"/>
            <a:ext cx="2126224" cy="2186973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3C80AAA5-3907-4972-A535-599049B82D89}"/>
              </a:ext>
            </a:extLst>
          </p:cNvPr>
          <p:cNvSpPr txBox="1"/>
          <p:nvPr userDrawn="1"/>
        </p:nvSpPr>
        <p:spPr>
          <a:xfrm>
            <a:off x="525374" y="2432915"/>
            <a:ext cx="6712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2"/>
                </a:solidFill>
                <a:latin typeface="Trebuchet MS" panose="020B0603020202020204" pitchFamily="34" charset="0"/>
              </a:rPr>
              <a:t>Training for Reform</a:t>
            </a:r>
          </a:p>
        </p:txBody>
      </p:sp>
      <p:sp>
        <p:nvSpPr>
          <p:cNvPr id="59" name="Text Placeholder 331">
            <a:extLst>
              <a:ext uri="{FF2B5EF4-FFF2-40B4-BE49-F238E27FC236}">
                <a16:creationId xmlns:a16="http://schemas.microsoft.com/office/drawing/2014/main" id="{73FDCCA8-0270-4F2D-8BFF-C234C4EFA1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0149" y="3062339"/>
            <a:ext cx="5875387" cy="567266"/>
          </a:xfrm>
          <a:noFill/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="0" i="0" cap="none" baseline="0">
                <a:solidFill>
                  <a:srgbClr val="002345"/>
                </a:solidFill>
                <a:latin typeface="+mn-lt"/>
                <a:cs typeface="Andes" panose="02000000000000000000" pitchFamily="50" charset="0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Starting a Business</a:t>
            </a:r>
          </a:p>
        </p:txBody>
      </p:sp>
      <p:sp>
        <p:nvSpPr>
          <p:cNvPr id="66" name="Rectangle 65"/>
          <p:cNvSpPr>
            <a:spLocks noChangeArrowheads="1"/>
          </p:cNvSpPr>
          <p:nvPr userDrawn="1"/>
        </p:nvSpPr>
        <p:spPr bwMode="auto">
          <a:xfrm>
            <a:off x="0" y="5070498"/>
            <a:ext cx="9144000" cy="1862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bg1"/>
              </a:solidFill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1663270-9456-41B9-A8B8-997C8AAF4B43}"/>
              </a:ext>
            </a:extLst>
          </p:cNvPr>
          <p:cNvGrpSpPr/>
          <p:nvPr userDrawn="1"/>
        </p:nvGrpSpPr>
        <p:grpSpPr>
          <a:xfrm>
            <a:off x="253952" y="5707657"/>
            <a:ext cx="4791044" cy="777961"/>
            <a:chOff x="253951" y="5523466"/>
            <a:chExt cx="5863851" cy="1005026"/>
          </a:xfrm>
        </p:grpSpPr>
        <p:pic>
          <p:nvPicPr>
            <p:cNvPr id="55" name="Picture 63">
              <a:extLst>
                <a:ext uri="{FF2B5EF4-FFF2-40B4-BE49-F238E27FC236}">
                  <a16:creationId xmlns:a16="http://schemas.microsoft.com/office/drawing/2014/main" id="{B9D9EEF6-1780-46D4-AA31-BEE4267C37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951" y="5523466"/>
              <a:ext cx="4883150" cy="957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214E80F-61F5-41CB-8CBF-6484E781FB3B}"/>
                </a:ext>
              </a:extLst>
            </p:cNvPr>
            <p:cNvSpPr txBox="1"/>
            <p:nvPr userDrawn="1"/>
          </p:nvSpPr>
          <p:spPr>
            <a:xfrm>
              <a:off x="1234652" y="6150764"/>
              <a:ext cx="4883150" cy="3777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>
                  <a:solidFill>
                    <a:schemeClr val="accent1"/>
                  </a:solidFill>
                  <a:latin typeface="+mn-lt"/>
                </a:rPr>
                <a:t>Development Economics </a:t>
              </a:r>
              <a:r>
                <a:rPr lang="en-US" sz="1300" dirty="0">
                  <a:solidFill>
                    <a:schemeClr val="tx1"/>
                  </a:solidFill>
                  <a:latin typeface="+mn-lt"/>
                  <a:cs typeface="Arial" panose="020B0604020202020204" pitchFamily="34" charset="0"/>
                </a:rPr>
                <a:t>│Global Indicators</a:t>
              </a:r>
              <a:endParaRPr lang="en-US" sz="1300" dirty="0">
                <a:solidFill>
                  <a:schemeClr val="tx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53361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/Table of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551176-CE5A-4017-BBC5-919EA09F6FFB}"/>
              </a:ext>
            </a:extLst>
          </p:cNvPr>
          <p:cNvSpPr/>
          <p:nvPr userDrawn="1"/>
        </p:nvSpPr>
        <p:spPr bwMode="auto">
          <a:xfrm>
            <a:off x="0" y="4360333"/>
            <a:ext cx="9144000" cy="2497667"/>
          </a:xfrm>
          <a:prstGeom prst="rect">
            <a:avLst/>
          </a:prstGeom>
          <a:gradFill>
            <a:gsLst>
              <a:gs pos="55000">
                <a:srgbClr val="005C91"/>
              </a:gs>
              <a:gs pos="0">
                <a:srgbClr val="1778AF"/>
              </a:gs>
              <a:gs pos="100000">
                <a:srgbClr val="005C91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63" name="Rectangle 63"/>
          <p:cNvSpPr>
            <a:spLocks noChangeArrowheads="1"/>
          </p:cNvSpPr>
          <p:nvPr/>
        </p:nvSpPr>
        <p:spPr bwMode="auto">
          <a:xfrm>
            <a:off x="0" y="4280609"/>
            <a:ext cx="9144000" cy="176213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32" name="Text Placeholder 331"/>
          <p:cNvSpPr>
            <a:spLocks noGrp="1"/>
          </p:cNvSpPr>
          <p:nvPr>
            <p:ph type="body" sz="quarter" idx="13" hasCustomPrompt="1"/>
          </p:nvPr>
        </p:nvSpPr>
        <p:spPr>
          <a:xfrm>
            <a:off x="1408676" y="1993551"/>
            <a:ext cx="7379724" cy="2195986"/>
          </a:xfrm>
        </p:spPr>
        <p:txBody>
          <a:bodyPr>
            <a:normAutofit/>
          </a:bodyPr>
          <a:lstStyle>
            <a:lvl1pPr marL="0" marR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None/>
              <a:tabLst/>
              <a:defRPr sz="2200" b="1" i="0" cap="none" baseline="0">
                <a:solidFill>
                  <a:schemeClr val="bg1">
                    <a:lumMod val="75000"/>
                  </a:schemeClr>
                </a:solidFill>
                <a:latin typeface="+mn-lt"/>
                <a:cs typeface="Andes" panose="02000000000000000000" pitchFamily="50" charset="0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2345"/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Why does it matter?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What does it measure – and what does it not?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Methodology changes in the past 5 years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What are the main findings in DB2019?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Historical trends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D90F232-E7BD-42CD-B97E-0B5A96D9272B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37345" y="5974847"/>
            <a:ext cx="3094371" cy="626629"/>
            <a:chOff x="264890" y="4539871"/>
            <a:chExt cx="4321263" cy="876905"/>
          </a:xfrm>
          <a:effectLst>
            <a:outerShdw blurRad="50800" dist="38100" dir="2700000" algn="tl" rotWithShape="0">
              <a:schemeClr val="tx1"/>
            </a:outerShdw>
          </a:effectLst>
        </p:grpSpPr>
        <p:pic>
          <p:nvPicPr>
            <p:cNvPr id="13" name="Picture 12" descr="reverse.png">
              <a:extLst>
                <a:ext uri="{FF2B5EF4-FFF2-40B4-BE49-F238E27FC236}">
                  <a16:creationId xmlns:a16="http://schemas.microsoft.com/office/drawing/2014/main" id="{9EA06E5B-AB5E-4D35-98F6-23CB63BED0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54" t="27124" b="28558"/>
            <a:stretch>
              <a:fillRect/>
            </a:stretch>
          </p:blipFill>
          <p:spPr bwMode="auto">
            <a:xfrm>
              <a:off x="1200795" y="4789714"/>
              <a:ext cx="3385358" cy="408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3" descr="NEW-WHITE-GRADIENT-GLOBES.png">
              <a:extLst>
                <a:ext uri="{FF2B5EF4-FFF2-40B4-BE49-F238E27FC236}">
                  <a16:creationId xmlns:a16="http://schemas.microsoft.com/office/drawing/2014/main" id="{A77E640E-088A-4DE0-95EB-ADF47E724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30"/>
            <a:stretch>
              <a:fillRect/>
            </a:stretch>
          </p:blipFill>
          <p:spPr bwMode="auto">
            <a:xfrm>
              <a:off x="264890" y="4539871"/>
              <a:ext cx="935905" cy="876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23195EE-CBF1-481D-A1CD-26BBD01DFFE7}"/>
              </a:ext>
            </a:extLst>
          </p:cNvPr>
          <p:cNvSpPr txBox="1"/>
          <p:nvPr userDrawn="1"/>
        </p:nvSpPr>
        <p:spPr>
          <a:xfrm>
            <a:off x="761616" y="6422357"/>
            <a:ext cx="39897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ADE4"/>
                </a:solidFill>
                <a:effectLst/>
                <a:uLnTx/>
                <a:uFillTx/>
                <a:latin typeface="Arial"/>
                <a:ea typeface="MS PGothic" pitchFamily="34" charset="-128"/>
                <a:cs typeface="+mn-cs"/>
              </a:rPr>
              <a:t>Development Economics 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panose="020B0604020202020204" pitchFamily="34" charset="0"/>
              </a:rPr>
              <a:t>│Global Indicators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767426-F182-4045-80B0-0D6D900C059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641" y="4542694"/>
            <a:ext cx="2110151" cy="217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9668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8"/>
          <p:cNvSpPr>
            <a:spLocks noGrp="1"/>
          </p:cNvSpPr>
          <p:nvPr>
            <p:ph sz="quarter" idx="16"/>
          </p:nvPr>
        </p:nvSpPr>
        <p:spPr>
          <a:xfrm>
            <a:off x="356616" y="1463040"/>
            <a:ext cx="8478837" cy="4617720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357188" y="6350000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fld id="{BC760B9F-94B6-48F9-9CAF-FD4E51F2A4B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07001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sion Slide_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sz="half" idx="13" hasCustomPrompt="1"/>
          </p:nvPr>
        </p:nvSpPr>
        <p:spPr>
          <a:xfrm>
            <a:off x="356934" y="1463040"/>
            <a:ext cx="4133273" cy="264331"/>
          </a:xfrm>
        </p:spPr>
        <p:txBody>
          <a:bodyPr lIns="0" rIns="0" anchor="ctr">
            <a:normAutofit/>
          </a:bodyPr>
          <a:lstStyle>
            <a:lvl1pPr algn="ctr">
              <a:defRPr sz="1800" cap="none">
                <a:solidFill>
                  <a:srgbClr val="002345"/>
                </a:solidFill>
                <a:latin typeface="+mn-lt"/>
              </a:defRPr>
            </a:lvl1pPr>
            <a:lvl2pPr>
              <a:defRPr sz="1600">
                <a:solidFill>
                  <a:srgbClr val="595959"/>
                </a:solidFill>
              </a:defRPr>
            </a:lvl2pPr>
            <a:lvl3pPr>
              <a:defRPr sz="1600">
                <a:solidFill>
                  <a:srgbClr val="595959"/>
                </a:solidFill>
              </a:defRPr>
            </a:lvl3pPr>
            <a:lvl4pPr>
              <a:defRPr sz="1600">
                <a:solidFill>
                  <a:srgbClr val="595959"/>
                </a:solidFill>
              </a:defRPr>
            </a:lvl4pPr>
            <a:lvl5pPr>
              <a:defRPr sz="1600">
                <a:solidFill>
                  <a:srgbClr val="59595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63440" y="1463040"/>
            <a:ext cx="4133088" cy="264331"/>
          </a:xfrm>
        </p:spPr>
        <p:txBody>
          <a:bodyPr lIns="0" rIns="0" anchor="ctr">
            <a:normAutofit/>
          </a:bodyPr>
          <a:lstStyle>
            <a:lvl1pPr algn="ctr">
              <a:defRPr sz="1800" cap="none">
                <a:solidFill>
                  <a:srgbClr val="002345"/>
                </a:solidFill>
                <a:latin typeface="+mn-lt"/>
              </a:defRPr>
            </a:lvl1pPr>
            <a:lvl2pPr>
              <a:defRPr sz="1600">
                <a:solidFill>
                  <a:srgbClr val="595959"/>
                </a:solidFill>
              </a:defRPr>
            </a:lvl2pPr>
            <a:lvl3pPr>
              <a:defRPr sz="1600">
                <a:solidFill>
                  <a:srgbClr val="595959"/>
                </a:solidFill>
              </a:defRPr>
            </a:lvl3pPr>
            <a:lvl4pPr>
              <a:defRPr sz="1600">
                <a:solidFill>
                  <a:srgbClr val="595959"/>
                </a:solidFill>
              </a:defRPr>
            </a:lvl4pPr>
            <a:lvl5pPr>
              <a:defRPr sz="1600">
                <a:solidFill>
                  <a:srgbClr val="59595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357188" y="6350000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fld id="{BC760B9F-94B6-48F9-9CAF-FD4E51F2A4B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ontent Placeholder 8"/>
          <p:cNvSpPr>
            <a:spLocks noGrp="1"/>
          </p:cNvSpPr>
          <p:nvPr>
            <p:ph sz="quarter" idx="16"/>
          </p:nvPr>
        </p:nvSpPr>
        <p:spPr>
          <a:xfrm>
            <a:off x="4665896" y="1819656"/>
            <a:ext cx="4133274" cy="4410816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Content Placeholder 8"/>
          <p:cNvSpPr>
            <a:spLocks noGrp="1"/>
          </p:cNvSpPr>
          <p:nvPr>
            <p:ph sz="quarter" idx="17"/>
          </p:nvPr>
        </p:nvSpPr>
        <p:spPr>
          <a:xfrm>
            <a:off x="356933" y="1816537"/>
            <a:ext cx="4133274" cy="4410816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104497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Slide_Horisont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357188" y="6350000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fld id="{BC760B9F-94B6-48F9-9CAF-FD4E51F2A4B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8"/>
          <p:cNvSpPr>
            <a:spLocks noGrp="1"/>
          </p:cNvSpPr>
          <p:nvPr>
            <p:ph sz="quarter" idx="18"/>
          </p:nvPr>
        </p:nvSpPr>
        <p:spPr>
          <a:xfrm>
            <a:off x="347663" y="3949487"/>
            <a:ext cx="8478837" cy="2299757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19"/>
          </p:nvPr>
        </p:nvSpPr>
        <p:spPr>
          <a:xfrm>
            <a:off x="356934" y="1463040"/>
            <a:ext cx="8478837" cy="2299757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61395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/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ACA7507F-7A0E-4E14-B61C-A102E9E40F99}"/>
              </a:ext>
            </a:extLst>
          </p:cNvPr>
          <p:cNvSpPr/>
          <p:nvPr userDrawn="1"/>
        </p:nvSpPr>
        <p:spPr bwMode="auto">
          <a:xfrm>
            <a:off x="0" y="2882751"/>
            <a:ext cx="9144000" cy="2497667"/>
          </a:xfrm>
          <a:prstGeom prst="rect">
            <a:avLst/>
          </a:prstGeom>
          <a:gradFill>
            <a:gsLst>
              <a:gs pos="24000">
                <a:srgbClr val="0C6394"/>
              </a:gs>
              <a:gs pos="8000">
                <a:srgbClr val="005C91"/>
              </a:gs>
              <a:gs pos="100000">
                <a:srgbClr val="00588C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  <a:cs typeface="Times New Roman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1BD3E0B-C64A-4B0A-9D1E-F25D6B07E0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641" y="2996286"/>
            <a:ext cx="2110151" cy="2170441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5435600"/>
            <a:ext cx="9144000" cy="1422400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" y="5298715"/>
            <a:ext cx="9144000" cy="1762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Title 329"/>
          <p:cNvSpPr>
            <a:spLocks noGrp="1"/>
          </p:cNvSpPr>
          <p:nvPr>
            <p:ph type="title" hasCustomPrompt="1"/>
          </p:nvPr>
        </p:nvSpPr>
        <p:spPr>
          <a:xfrm>
            <a:off x="910257" y="779825"/>
            <a:ext cx="7323485" cy="387684"/>
          </a:xfrm>
        </p:spPr>
        <p:txBody>
          <a:bodyPr>
            <a:noAutofit/>
          </a:bodyPr>
          <a:lstStyle>
            <a:lvl1pPr algn="ctr">
              <a:defRPr sz="3200" b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15" name="Title 329"/>
          <p:cNvSpPr txBox="1">
            <a:spLocks/>
          </p:cNvSpPr>
          <p:nvPr userDrawn="1"/>
        </p:nvSpPr>
        <p:spPr bwMode="auto">
          <a:xfrm>
            <a:off x="5720198" y="5905377"/>
            <a:ext cx="2636402" cy="482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ctr" rotWithShape="0">
              <a:schemeClr val="tx1"/>
            </a:outerShdw>
          </a:effec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3600" b="1" cap="none" baseline="0">
                <a:solidFill>
                  <a:schemeClr val="bg1"/>
                </a:solidFill>
                <a:latin typeface="+mn-lt"/>
                <a:ea typeface="MS PGothic" pitchFamily="34" charset="-128"/>
                <a:cs typeface="Andes" panose="02000000000000000000" pitchFamily="50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 algn="ctr"/>
            <a:r>
              <a:rPr lang="en-US" sz="2600" b="1" kern="0" dirty="0">
                <a:latin typeface="+mj-lt"/>
              </a:rPr>
              <a:t>Doing Business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2123489" y="1784105"/>
            <a:ext cx="48970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2"/>
                </a:solidFill>
                <a:latin typeface="+mn-lt"/>
                <a:cs typeface="Arial" pitchFamily="34" charset="0"/>
              </a:rPr>
              <a:t>www.doingbusiness.org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F3986B7-E3A8-4FA0-A95E-94EBDB4D012D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44032" y="5750365"/>
            <a:ext cx="3989765" cy="854757"/>
            <a:chOff x="264890" y="4539871"/>
            <a:chExt cx="4321263" cy="876905"/>
          </a:xfrm>
          <a:effectLst>
            <a:outerShdw blurRad="50800" dist="38100" dir="2700000" algn="tl" rotWithShape="0">
              <a:schemeClr val="tx1"/>
            </a:outerShdw>
          </a:effectLst>
        </p:grpSpPr>
        <p:pic>
          <p:nvPicPr>
            <p:cNvPr id="13" name="Picture 12" descr="reverse.png">
              <a:extLst>
                <a:ext uri="{FF2B5EF4-FFF2-40B4-BE49-F238E27FC236}">
                  <a16:creationId xmlns:a16="http://schemas.microsoft.com/office/drawing/2014/main" id="{8E2641C4-ED8D-4FB3-B7DC-85813B7B0F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54" t="27124" b="28558"/>
            <a:stretch>
              <a:fillRect/>
            </a:stretch>
          </p:blipFill>
          <p:spPr bwMode="auto">
            <a:xfrm>
              <a:off x="1200795" y="4789714"/>
              <a:ext cx="3385358" cy="408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3" descr="NEW-WHITE-GRADIENT-GLOBES.png">
              <a:extLst>
                <a:ext uri="{FF2B5EF4-FFF2-40B4-BE49-F238E27FC236}">
                  <a16:creationId xmlns:a16="http://schemas.microsoft.com/office/drawing/2014/main" id="{A78B02BD-92DC-4854-9EAF-C01B16C36D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30"/>
            <a:stretch>
              <a:fillRect/>
            </a:stretch>
          </p:blipFill>
          <p:spPr bwMode="auto">
            <a:xfrm>
              <a:off x="264890" y="4539871"/>
              <a:ext cx="935905" cy="876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09E8851F-91C9-4D92-8D9E-AB5A27DCF01F}"/>
              </a:ext>
            </a:extLst>
          </p:cNvPr>
          <p:cNvSpPr txBox="1"/>
          <p:nvPr userDrawn="1"/>
        </p:nvSpPr>
        <p:spPr>
          <a:xfrm>
            <a:off x="1070563" y="6368642"/>
            <a:ext cx="398976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002345"/>
                </a:solidFill>
                <a:effectLst/>
                <a:uLnTx/>
                <a:uFillTx/>
                <a:latin typeface="Arial"/>
                <a:ea typeface="MS PGothic" pitchFamily="34" charset="-128"/>
                <a:cs typeface="+mn-cs"/>
              </a:rPr>
              <a:t>Development Economics </a:t>
            </a: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panose="020B0604020202020204" pitchFamily="34" charset="0"/>
              </a:rPr>
              <a:t>│Global Indicators</a:t>
            </a:r>
            <a:endParaRPr kumimoji="0" lang="en-US" sz="13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2776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sz="half" idx="13" hasCustomPrompt="1"/>
          </p:nvPr>
        </p:nvSpPr>
        <p:spPr>
          <a:xfrm>
            <a:off x="356935" y="1463042"/>
            <a:ext cx="4133273" cy="264331"/>
          </a:xfrm>
        </p:spPr>
        <p:txBody>
          <a:bodyPr lIns="0" rIns="0" anchor="ctr">
            <a:normAutofit/>
          </a:bodyPr>
          <a:lstStyle>
            <a:lvl1pPr algn="ctr">
              <a:defRPr sz="1350" cap="none">
                <a:solidFill>
                  <a:srgbClr val="002345"/>
                </a:solidFill>
                <a:latin typeface="+mn-lt"/>
              </a:defRPr>
            </a:lvl1pPr>
            <a:lvl2pPr>
              <a:defRPr sz="1200">
                <a:solidFill>
                  <a:srgbClr val="595959"/>
                </a:solidFill>
              </a:defRPr>
            </a:lvl2pPr>
            <a:lvl3pPr>
              <a:defRPr sz="1200">
                <a:solidFill>
                  <a:srgbClr val="595959"/>
                </a:solidFill>
              </a:defRPr>
            </a:lvl3pPr>
            <a:lvl4pPr>
              <a:defRPr sz="1200">
                <a:solidFill>
                  <a:srgbClr val="595959"/>
                </a:solidFill>
              </a:defRPr>
            </a:lvl4pPr>
            <a:lvl5pPr>
              <a:defRPr sz="1200">
                <a:solidFill>
                  <a:srgbClr val="595959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63440" y="1463042"/>
            <a:ext cx="4133088" cy="264331"/>
          </a:xfrm>
        </p:spPr>
        <p:txBody>
          <a:bodyPr lIns="0" rIns="0" anchor="ctr">
            <a:normAutofit/>
          </a:bodyPr>
          <a:lstStyle>
            <a:lvl1pPr algn="ctr">
              <a:defRPr sz="1350" cap="none">
                <a:solidFill>
                  <a:srgbClr val="002345"/>
                </a:solidFill>
                <a:latin typeface="+mn-lt"/>
              </a:defRPr>
            </a:lvl1pPr>
            <a:lvl2pPr>
              <a:defRPr sz="1200">
                <a:solidFill>
                  <a:srgbClr val="595959"/>
                </a:solidFill>
              </a:defRPr>
            </a:lvl2pPr>
            <a:lvl3pPr>
              <a:defRPr sz="1200">
                <a:solidFill>
                  <a:srgbClr val="595959"/>
                </a:solidFill>
              </a:defRPr>
            </a:lvl3pPr>
            <a:lvl4pPr>
              <a:defRPr sz="1200">
                <a:solidFill>
                  <a:srgbClr val="595959"/>
                </a:solidFill>
              </a:defRPr>
            </a:lvl4pPr>
            <a:lvl5pPr>
              <a:defRPr sz="1200">
                <a:solidFill>
                  <a:srgbClr val="595959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86916" indent="-86916"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sz="975">
              <a:solidFill>
                <a:srgbClr val="002345"/>
              </a:solidFill>
              <a:ea typeface="MS PGothic" pitchFamily="34" charset="-128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56935" y="301628"/>
            <a:ext cx="8462029" cy="756707"/>
          </a:xfrm>
        </p:spPr>
        <p:txBody>
          <a:bodyPr anchor="b"/>
          <a:lstStyle>
            <a:lvl1pPr>
              <a:defRPr sz="165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357188" y="6350002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760B9F-94B6-48F9-9CAF-FD4E51F2A4B3}" type="slidenum">
              <a:rPr lang="en-US" sz="1200" b="1" smtClean="0">
                <a:solidFill>
                  <a:srgbClr val="FFFFFF">
                    <a:lumMod val="75000"/>
                  </a:srgbClr>
                </a:solidFill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200" b="1">
              <a:solidFill>
                <a:srgbClr val="FFFFFF">
                  <a:lumMod val="75000"/>
                </a:srgbClr>
              </a:solidFill>
              <a:ea typeface="MS PGothic" pitchFamily="34" charset="-128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ontent Placeholder 8"/>
          <p:cNvSpPr>
            <a:spLocks noGrp="1"/>
          </p:cNvSpPr>
          <p:nvPr>
            <p:ph sz="quarter" idx="16"/>
          </p:nvPr>
        </p:nvSpPr>
        <p:spPr>
          <a:xfrm>
            <a:off x="4665896" y="1819656"/>
            <a:ext cx="4133274" cy="4410816"/>
          </a:xfrm>
        </p:spPr>
        <p:txBody>
          <a:bodyPr/>
          <a:lstStyle>
            <a:lvl1pPr marL="214313" indent="-214313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15504" indent="-214313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432197" indent="-214313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/>
            </a:lvl3pPr>
            <a:lvl4pPr marL="641747" indent="-214313">
              <a:buFont typeface="Arial" panose="020B0604020202020204" pitchFamily="34" charset="0"/>
              <a:buChar char="◦"/>
              <a:defRPr baseline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Content Placeholder 8"/>
          <p:cNvSpPr>
            <a:spLocks noGrp="1"/>
          </p:cNvSpPr>
          <p:nvPr>
            <p:ph sz="quarter" idx="17"/>
          </p:nvPr>
        </p:nvSpPr>
        <p:spPr>
          <a:xfrm>
            <a:off x="356933" y="1816537"/>
            <a:ext cx="4133274" cy="4410816"/>
          </a:xfrm>
        </p:spPr>
        <p:txBody>
          <a:bodyPr/>
          <a:lstStyle>
            <a:lvl1pPr marL="214313" indent="-214313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15504" indent="-214313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432197" indent="-214313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/>
            </a:lvl3pPr>
            <a:lvl4pPr marL="641747" indent="-214313">
              <a:buFont typeface="Arial" panose="020B0604020202020204" pitchFamily="34" charset="0"/>
              <a:buChar char="◦"/>
              <a:defRPr baseline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32661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sion Slide_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sz="half" idx="13" hasCustomPrompt="1"/>
          </p:nvPr>
        </p:nvSpPr>
        <p:spPr>
          <a:xfrm>
            <a:off x="356934" y="1463040"/>
            <a:ext cx="4133273" cy="264331"/>
          </a:xfrm>
        </p:spPr>
        <p:txBody>
          <a:bodyPr lIns="0" rIns="0" anchor="ctr">
            <a:normAutofit/>
          </a:bodyPr>
          <a:lstStyle>
            <a:lvl1pPr algn="ctr">
              <a:defRPr sz="1800" cap="none">
                <a:solidFill>
                  <a:srgbClr val="002345"/>
                </a:solidFill>
                <a:latin typeface="+mn-lt"/>
              </a:defRPr>
            </a:lvl1pPr>
            <a:lvl2pPr>
              <a:defRPr sz="1600">
                <a:solidFill>
                  <a:srgbClr val="595959"/>
                </a:solidFill>
              </a:defRPr>
            </a:lvl2pPr>
            <a:lvl3pPr>
              <a:defRPr sz="1600">
                <a:solidFill>
                  <a:srgbClr val="595959"/>
                </a:solidFill>
              </a:defRPr>
            </a:lvl3pPr>
            <a:lvl4pPr>
              <a:defRPr sz="1600">
                <a:solidFill>
                  <a:srgbClr val="595959"/>
                </a:solidFill>
              </a:defRPr>
            </a:lvl4pPr>
            <a:lvl5pPr>
              <a:defRPr sz="1600">
                <a:solidFill>
                  <a:srgbClr val="59595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63440" y="1463040"/>
            <a:ext cx="4133088" cy="264331"/>
          </a:xfrm>
        </p:spPr>
        <p:txBody>
          <a:bodyPr lIns="0" rIns="0" anchor="ctr">
            <a:normAutofit/>
          </a:bodyPr>
          <a:lstStyle>
            <a:lvl1pPr algn="ctr">
              <a:defRPr sz="1800" cap="none">
                <a:solidFill>
                  <a:srgbClr val="002345"/>
                </a:solidFill>
                <a:latin typeface="+mn-lt"/>
              </a:defRPr>
            </a:lvl1pPr>
            <a:lvl2pPr>
              <a:defRPr sz="1600">
                <a:solidFill>
                  <a:srgbClr val="595959"/>
                </a:solidFill>
              </a:defRPr>
            </a:lvl2pPr>
            <a:lvl3pPr>
              <a:defRPr sz="1600">
                <a:solidFill>
                  <a:srgbClr val="595959"/>
                </a:solidFill>
              </a:defRPr>
            </a:lvl3pPr>
            <a:lvl4pPr>
              <a:defRPr sz="1600">
                <a:solidFill>
                  <a:srgbClr val="595959"/>
                </a:solidFill>
              </a:defRPr>
            </a:lvl4pPr>
            <a:lvl5pPr>
              <a:defRPr sz="1600">
                <a:solidFill>
                  <a:srgbClr val="59595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115888" marR="0" lvl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357188" y="6350000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760B9F-94B6-48F9-9CAF-FD4E51F2A4B3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/>
                <a:ea typeface="MS PGothic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ontent Placeholder 8"/>
          <p:cNvSpPr>
            <a:spLocks noGrp="1"/>
          </p:cNvSpPr>
          <p:nvPr>
            <p:ph sz="quarter" idx="16"/>
          </p:nvPr>
        </p:nvSpPr>
        <p:spPr>
          <a:xfrm>
            <a:off x="4665896" y="1819656"/>
            <a:ext cx="4133274" cy="4410816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Content Placeholder 8"/>
          <p:cNvSpPr>
            <a:spLocks noGrp="1"/>
          </p:cNvSpPr>
          <p:nvPr>
            <p:ph sz="quarter" idx="17"/>
          </p:nvPr>
        </p:nvSpPr>
        <p:spPr>
          <a:xfrm>
            <a:off x="356933" y="1816537"/>
            <a:ext cx="4133274" cy="4410816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2469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Slide_Horisont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115888" marR="0" lvl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357188" y="6350000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760B9F-94B6-48F9-9CAF-FD4E51F2A4B3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/>
                <a:ea typeface="MS PGothic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8"/>
          <p:cNvSpPr>
            <a:spLocks noGrp="1"/>
          </p:cNvSpPr>
          <p:nvPr>
            <p:ph sz="quarter" idx="18"/>
          </p:nvPr>
        </p:nvSpPr>
        <p:spPr>
          <a:xfrm>
            <a:off x="347663" y="3949487"/>
            <a:ext cx="8478837" cy="2299757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19"/>
          </p:nvPr>
        </p:nvSpPr>
        <p:spPr>
          <a:xfrm>
            <a:off x="356934" y="1463040"/>
            <a:ext cx="8478837" cy="2299757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400"/>
            </a:lvl3pPr>
            <a:lvl4pPr marL="855663" indent="-285750">
              <a:buFont typeface="Arial" panose="020B0604020202020204" pitchFamily="34" charset="0"/>
              <a:buChar char="◦"/>
              <a:defRPr sz="1400" baseline="0"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3950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/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ACA7507F-7A0E-4E14-B61C-A102E9E40F99}"/>
              </a:ext>
            </a:extLst>
          </p:cNvPr>
          <p:cNvSpPr/>
          <p:nvPr userDrawn="1"/>
        </p:nvSpPr>
        <p:spPr bwMode="auto">
          <a:xfrm>
            <a:off x="0" y="2882751"/>
            <a:ext cx="9144000" cy="2497667"/>
          </a:xfrm>
          <a:prstGeom prst="rect">
            <a:avLst/>
          </a:prstGeom>
          <a:gradFill>
            <a:gsLst>
              <a:gs pos="24000">
                <a:srgbClr val="0C6394"/>
              </a:gs>
              <a:gs pos="8000">
                <a:srgbClr val="005C91"/>
              </a:gs>
              <a:gs pos="100000">
                <a:srgbClr val="00588C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lvl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Trebuchet MS" pitchFamily="34" charset="0"/>
              <a:ea typeface="MS PGothic" pitchFamily="34" charset="-128"/>
              <a:cs typeface="Times New Roman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1BD3E0B-C64A-4B0A-9D1E-F25D6B07E0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641" y="2996286"/>
            <a:ext cx="2110151" cy="2170441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0" y="5435600"/>
            <a:ext cx="9144000" cy="1422400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115888" marR="0" lvl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-1" y="5298715"/>
            <a:ext cx="9144000" cy="1762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/>
          <a:lstStyle/>
          <a:p>
            <a:pPr marL="115888" marR="0" lvl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7" name="Title 329"/>
          <p:cNvSpPr>
            <a:spLocks noGrp="1"/>
          </p:cNvSpPr>
          <p:nvPr>
            <p:ph type="title" hasCustomPrompt="1"/>
          </p:nvPr>
        </p:nvSpPr>
        <p:spPr>
          <a:xfrm>
            <a:off x="910257" y="779825"/>
            <a:ext cx="7323485" cy="387684"/>
          </a:xfrm>
        </p:spPr>
        <p:txBody>
          <a:bodyPr>
            <a:noAutofit/>
          </a:bodyPr>
          <a:lstStyle>
            <a:lvl1pPr algn="ctr">
              <a:defRPr sz="3200" b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15" name="Title 329"/>
          <p:cNvSpPr txBox="1">
            <a:spLocks/>
          </p:cNvSpPr>
          <p:nvPr userDrawn="1"/>
        </p:nvSpPr>
        <p:spPr bwMode="auto">
          <a:xfrm>
            <a:off x="5720198" y="5905377"/>
            <a:ext cx="2636402" cy="482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ctr" rotWithShape="0">
              <a:schemeClr val="tx1"/>
            </a:outerShdw>
          </a:effec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fontAlgn="base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defRPr sz="3600" b="1" cap="none" baseline="0">
                <a:solidFill>
                  <a:schemeClr val="bg1"/>
                </a:solidFill>
                <a:latin typeface="+mn-lt"/>
                <a:ea typeface="MS PGothic" pitchFamily="34" charset="-128"/>
                <a:cs typeface="Andes" panose="02000000000000000000" pitchFamily="50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Bold" charset="0"/>
                <a:ea typeface="MS PGothic" pitchFamily="34" charset="-128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itchFamily="34" charset="-128"/>
              </a:rPr>
              <a:t>Doing Business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2123489" y="1784105"/>
            <a:ext cx="48970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DB714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pitchFamily="34" charset="0"/>
              </a:rPr>
              <a:t>www.doingbusiness.org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F3986B7-E3A8-4FA0-A95E-94EBDB4D012D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44032" y="5750365"/>
            <a:ext cx="3989765" cy="854757"/>
            <a:chOff x="264890" y="4539871"/>
            <a:chExt cx="4321263" cy="876905"/>
          </a:xfrm>
          <a:effectLst>
            <a:outerShdw blurRad="50800" dist="38100" dir="2700000" algn="tl" rotWithShape="0">
              <a:schemeClr val="tx1"/>
            </a:outerShdw>
          </a:effectLst>
        </p:grpSpPr>
        <p:pic>
          <p:nvPicPr>
            <p:cNvPr id="13" name="Picture 12" descr="reverse.png">
              <a:extLst>
                <a:ext uri="{FF2B5EF4-FFF2-40B4-BE49-F238E27FC236}">
                  <a16:creationId xmlns:a16="http://schemas.microsoft.com/office/drawing/2014/main" id="{8E2641C4-ED8D-4FB3-B7DC-85813B7B0F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54" t="27124" b="28558"/>
            <a:stretch>
              <a:fillRect/>
            </a:stretch>
          </p:blipFill>
          <p:spPr bwMode="auto">
            <a:xfrm>
              <a:off x="1200795" y="4789714"/>
              <a:ext cx="3385358" cy="408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3" descr="NEW-WHITE-GRADIENT-GLOBES.png">
              <a:extLst>
                <a:ext uri="{FF2B5EF4-FFF2-40B4-BE49-F238E27FC236}">
                  <a16:creationId xmlns:a16="http://schemas.microsoft.com/office/drawing/2014/main" id="{A78B02BD-92DC-4854-9EAF-C01B16C36D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30"/>
            <a:stretch>
              <a:fillRect/>
            </a:stretch>
          </p:blipFill>
          <p:spPr bwMode="auto">
            <a:xfrm>
              <a:off x="264890" y="4539871"/>
              <a:ext cx="935905" cy="876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09E8851F-91C9-4D92-8D9E-AB5A27DCF01F}"/>
              </a:ext>
            </a:extLst>
          </p:cNvPr>
          <p:cNvSpPr txBox="1"/>
          <p:nvPr userDrawn="1"/>
        </p:nvSpPr>
        <p:spPr>
          <a:xfrm>
            <a:off x="1070563" y="6368642"/>
            <a:ext cx="398976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002345"/>
                </a:solidFill>
                <a:effectLst/>
                <a:uLnTx/>
                <a:uFillTx/>
                <a:latin typeface="Arial"/>
                <a:ea typeface="MS PGothic" pitchFamily="34" charset="-128"/>
                <a:cs typeface="+mn-cs"/>
              </a:rPr>
              <a:t>Development Economics </a:t>
            </a: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panose="020B0604020202020204" pitchFamily="34" charset="0"/>
              </a:rPr>
              <a:t>│Global Indicators</a:t>
            </a:r>
            <a:endParaRPr kumimoji="0" lang="en-US" sz="13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6491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of 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8"/>
          <p:cNvSpPr>
            <a:spLocks noGrp="1"/>
          </p:cNvSpPr>
          <p:nvPr>
            <p:ph sz="quarter" idx="16"/>
          </p:nvPr>
        </p:nvSpPr>
        <p:spPr>
          <a:xfrm>
            <a:off x="356616" y="1463040"/>
            <a:ext cx="8478837" cy="4617720"/>
          </a:xfrm>
        </p:spPr>
        <p:txBody>
          <a:bodyPr/>
          <a:lstStyle>
            <a:lvl1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lvl1pPr>
            <a:lvl2pPr marL="287338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576263" indent="-285750" algn="just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/>
            </a:lvl3pPr>
            <a:lvl4pPr marL="855663" indent="-285750">
              <a:buFont typeface="Arial" panose="020B0604020202020204" pitchFamily="34" charset="0"/>
              <a:buChar char="◦"/>
              <a:defRPr baseline="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1100138"/>
            <a:ext cx="9144000" cy="176212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b="0">
              <a:solidFill>
                <a:srgbClr val="002345"/>
              </a:solidFill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301626"/>
            <a:ext cx="8462029" cy="756707"/>
          </a:xfrm>
        </p:spPr>
        <p:txBody>
          <a:bodyPr anchor="b"/>
          <a:lstStyle>
            <a:lvl1pPr>
              <a:defRPr sz="2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357188" y="6350000"/>
            <a:ext cx="552450" cy="358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fld id="{BC760B9F-94B6-48F9-9CAF-FD4E51F2A4B3}" type="slidenum">
              <a:rPr lang="en-US" smtClean="0">
                <a:solidFill>
                  <a:srgbClr val="FFFFFF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75000"/>
                </a:srgb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6311900"/>
            <a:ext cx="1982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6885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032064D-337B-4DAE-9B8B-BCFA496228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26" y="-1"/>
            <a:ext cx="9152626" cy="5138724"/>
          </a:xfrm>
          <a:prstGeom prst="rect">
            <a:avLst/>
          </a:prstGeom>
        </p:spPr>
      </p:pic>
      <p:sp>
        <p:nvSpPr>
          <p:cNvPr id="70" name="Rectangle 5"/>
          <p:cNvSpPr>
            <a:spLocks noChangeArrowheads="1"/>
          </p:cNvSpPr>
          <p:nvPr userDrawn="1"/>
        </p:nvSpPr>
        <p:spPr bwMode="auto">
          <a:xfrm flipV="1">
            <a:off x="0" y="-1"/>
            <a:ext cx="9135374" cy="447711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115888" marR="0" lvl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6" name="Line 1086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7" name="Line 1087"/>
          <p:cNvSpPr>
            <a:spLocks noChangeShapeType="1"/>
          </p:cNvSpPr>
          <p:nvPr/>
        </p:nvSpPr>
        <p:spPr bwMode="auto">
          <a:xfrm>
            <a:off x="484188" y="617538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0" name="Freeform 1098"/>
          <p:cNvSpPr>
            <a:spLocks/>
          </p:cNvSpPr>
          <p:nvPr/>
        </p:nvSpPr>
        <p:spPr bwMode="auto">
          <a:xfrm>
            <a:off x="487363" y="617538"/>
            <a:ext cx="3175" cy="1587"/>
          </a:xfrm>
          <a:custGeom>
            <a:avLst/>
            <a:gdLst>
              <a:gd name="T0" fmla="*/ 0 w 2"/>
              <a:gd name="T1" fmla="*/ 0 h 1587"/>
              <a:gd name="T2" fmla="*/ 3175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0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0 w 2"/>
              <a:gd name="T25" fmla="*/ 0 h 1587"/>
              <a:gd name="T26" fmla="*/ 0 w 2"/>
              <a:gd name="T27" fmla="*/ 0 h 1587"/>
              <a:gd name="T28" fmla="*/ 0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3175 w 2"/>
              <a:gd name="T35" fmla="*/ 0 h 1587"/>
              <a:gd name="T36" fmla="*/ 3175 w 2"/>
              <a:gd name="T37" fmla="*/ 0 h 1587"/>
              <a:gd name="T38" fmla="*/ 3175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3" name="Freeform 1134"/>
          <p:cNvSpPr>
            <a:spLocks/>
          </p:cNvSpPr>
          <p:nvPr/>
        </p:nvSpPr>
        <p:spPr bwMode="auto">
          <a:xfrm>
            <a:off x="703263" y="514350"/>
            <a:ext cx="3175" cy="6350"/>
          </a:xfrm>
          <a:custGeom>
            <a:avLst/>
            <a:gdLst>
              <a:gd name="T0" fmla="*/ 3175 w 2"/>
              <a:gd name="T1" fmla="*/ 6350 h 4"/>
              <a:gd name="T2" fmla="*/ 3175 w 2"/>
              <a:gd name="T3" fmla="*/ 6350 h 4"/>
              <a:gd name="T4" fmla="*/ 3175 w 2"/>
              <a:gd name="T5" fmla="*/ 6350 h 4"/>
              <a:gd name="T6" fmla="*/ 3175 w 2"/>
              <a:gd name="T7" fmla="*/ 3175 h 4"/>
              <a:gd name="T8" fmla="*/ 3175 w 2"/>
              <a:gd name="T9" fmla="*/ 0 h 4"/>
              <a:gd name="T10" fmla="*/ 3175 w 2"/>
              <a:gd name="T11" fmla="*/ 0 h 4"/>
              <a:gd name="T12" fmla="*/ 3175 w 2"/>
              <a:gd name="T13" fmla="*/ 0 h 4"/>
              <a:gd name="T14" fmla="*/ 0 w 2"/>
              <a:gd name="T15" fmla="*/ 3175 h 4"/>
              <a:gd name="T16" fmla="*/ 3175 w 2"/>
              <a:gd name="T17" fmla="*/ 6350 h 4"/>
              <a:gd name="T18" fmla="*/ 3175 w 2"/>
              <a:gd name="T19" fmla="*/ 3175 h 4"/>
              <a:gd name="T20" fmla="*/ 3175 w 2"/>
              <a:gd name="T21" fmla="*/ 3175 h 4"/>
              <a:gd name="T22" fmla="*/ 3175 w 2"/>
              <a:gd name="T23" fmla="*/ 0 h 4"/>
              <a:gd name="T24" fmla="*/ 3175 w 2"/>
              <a:gd name="T25" fmla="*/ 3175 h 4"/>
              <a:gd name="T26" fmla="*/ 3175 w 2"/>
              <a:gd name="T27" fmla="*/ 3175 h 4"/>
              <a:gd name="T28" fmla="*/ 3175 w 2"/>
              <a:gd name="T29" fmla="*/ 3175 h 4"/>
              <a:gd name="T30" fmla="*/ 3175 w 2"/>
              <a:gd name="T31" fmla="*/ 3175 h 4"/>
              <a:gd name="T32" fmla="*/ 3175 w 2"/>
              <a:gd name="T33" fmla="*/ 3175 h 4"/>
              <a:gd name="T34" fmla="*/ 3175 w 2"/>
              <a:gd name="T35" fmla="*/ 3175 h 4"/>
              <a:gd name="T36" fmla="*/ 3175 w 2"/>
              <a:gd name="T37" fmla="*/ 3175 h 4"/>
              <a:gd name="T38" fmla="*/ 3175 w 2"/>
              <a:gd name="T39" fmla="*/ 3175 h 4"/>
              <a:gd name="T40" fmla="*/ 3175 w 2"/>
              <a:gd name="T41" fmla="*/ 3175 h 4"/>
              <a:gd name="T42" fmla="*/ 3175 w 2"/>
              <a:gd name="T43" fmla="*/ 3175 h 4"/>
              <a:gd name="T44" fmla="*/ 3175 w 2"/>
              <a:gd name="T45" fmla="*/ 3175 h 4"/>
              <a:gd name="T46" fmla="*/ 3175 w 2"/>
              <a:gd name="T47" fmla="*/ 3175 h 4"/>
              <a:gd name="T48" fmla="*/ 3175 w 2"/>
              <a:gd name="T49" fmla="*/ 3175 h 4"/>
              <a:gd name="T50" fmla="*/ 3175 w 2"/>
              <a:gd name="T51" fmla="*/ 3175 h 4"/>
              <a:gd name="T52" fmla="*/ 0 w 2"/>
              <a:gd name="T53" fmla="*/ 3175 h 4"/>
              <a:gd name="T54" fmla="*/ 3175 w 2"/>
              <a:gd name="T55" fmla="*/ 6350 h 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2" h="4">
                <a:moveTo>
                  <a:pt x="2" y="4"/>
                </a:move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4"/>
                </a:lnTo>
                <a:lnTo>
                  <a:pt x="2" y="2"/>
                </a:lnTo>
                <a:lnTo>
                  <a:pt x="2" y="0"/>
                </a:lnTo>
                <a:lnTo>
                  <a:pt x="2" y="2"/>
                </a:lnTo>
                <a:lnTo>
                  <a:pt x="0" y="2"/>
                </a:lnTo>
                <a:lnTo>
                  <a:pt x="2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4" name="Freeform 1141"/>
          <p:cNvSpPr>
            <a:spLocks/>
          </p:cNvSpPr>
          <p:nvPr/>
        </p:nvSpPr>
        <p:spPr bwMode="auto">
          <a:xfrm>
            <a:off x="706438" y="479425"/>
            <a:ext cx="1587" cy="6350"/>
          </a:xfrm>
          <a:custGeom>
            <a:avLst/>
            <a:gdLst>
              <a:gd name="T0" fmla="*/ 0 w 1587"/>
              <a:gd name="T1" fmla="*/ 6350 h 4"/>
              <a:gd name="T2" fmla="*/ 0 w 1587"/>
              <a:gd name="T3" fmla="*/ 3175 h 4"/>
              <a:gd name="T4" fmla="*/ 0 w 1587"/>
              <a:gd name="T5" fmla="*/ 0 h 4"/>
              <a:gd name="T6" fmla="*/ 0 w 1587"/>
              <a:gd name="T7" fmla="*/ 0 h 4"/>
              <a:gd name="T8" fmla="*/ 0 w 1587"/>
              <a:gd name="T9" fmla="*/ 3175 h 4"/>
              <a:gd name="T10" fmla="*/ 0 w 1587"/>
              <a:gd name="T11" fmla="*/ 3175 h 4"/>
              <a:gd name="T12" fmla="*/ 0 w 1587"/>
              <a:gd name="T13" fmla="*/ 6350 h 4"/>
              <a:gd name="T14" fmla="*/ 0 w 1587"/>
              <a:gd name="T15" fmla="*/ 3175 h 4"/>
              <a:gd name="T16" fmla="*/ 0 w 1587"/>
              <a:gd name="T17" fmla="*/ 3175 h 4"/>
              <a:gd name="T18" fmla="*/ 0 w 1587"/>
              <a:gd name="T19" fmla="*/ 3175 h 4"/>
              <a:gd name="T20" fmla="*/ 0 w 1587"/>
              <a:gd name="T21" fmla="*/ 3175 h 4"/>
              <a:gd name="T22" fmla="*/ 0 w 1587"/>
              <a:gd name="T23" fmla="*/ 3175 h 4"/>
              <a:gd name="T24" fmla="*/ 0 w 1587"/>
              <a:gd name="T25" fmla="*/ 3175 h 4"/>
              <a:gd name="T26" fmla="*/ 0 w 1587"/>
              <a:gd name="T27" fmla="*/ 3175 h 4"/>
              <a:gd name="T28" fmla="*/ 0 w 1587"/>
              <a:gd name="T29" fmla="*/ 6350 h 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587" h="4">
                <a:moveTo>
                  <a:pt x="0" y="4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  <a:lnTo>
                  <a:pt x="0" y="4"/>
                </a:lnTo>
                <a:lnTo>
                  <a:pt x="0" y="2"/>
                </a:lnTo>
                <a:lnTo>
                  <a:pt x="0" y="4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5" name="Freeform 1148"/>
          <p:cNvSpPr>
            <a:spLocks/>
          </p:cNvSpPr>
          <p:nvPr/>
        </p:nvSpPr>
        <p:spPr bwMode="auto">
          <a:xfrm>
            <a:off x="693738" y="460375"/>
            <a:ext cx="3175" cy="3175"/>
          </a:xfrm>
          <a:custGeom>
            <a:avLst/>
            <a:gdLst>
              <a:gd name="T0" fmla="*/ 3175 w 2"/>
              <a:gd name="T1" fmla="*/ 3175 h 2"/>
              <a:gd name="T2" fmla="*/ 3175 w 2"/>
              <a:gd name="T3" fmla="*/ 0 h 2"/>
              <a:gd name="T4" fmla="*/ 3175 w 2"/>
              <a:gd name="T5" fmla="*/ 0 h 2"/>
              <a:gd name="T6" fmla="*/ 3175 w 2"/>
              <a:gd name="T7" fmla="*/ 0 h 2"/>
              <a:gd name="T8" fmla="*/ 3175 w 2"/>
              <a:gd name="T9" fmla="*/ 0 h 2"/>
              <a:gd name="T10" fmla="*/ 0 w 2"/>
              <a:gd name="T11" fmla="*/ 0 h 2"/>
              <a:gd name="T12" fmla="*/ 0 w 2"/>
              <a:gd name="T13" fmla="*/ 0 h 2"/>
              <a:gd name="T14" fmla="*/ 0 w 2"/>
              <a:gd name="T15" fmla="*/ 3175 h 2"/>
              <a:gd name="T16" fmla="*/ 0 w 2"/>
              <a:gd name="T17" fmla="*/ 3175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3175 h 2"/>
              <a:gd name="T24" fmla="*/ 3175 w 2"/>
              <a:gd name="T25" fmla="*/ 0 h 2"/>
              <a:gd name="T26" fmla="*/ 3175 w 2"/>
              <a:gd name="T27" fmla="*/ 0 h 2"/>
              <a:gd name="T28" fmla="*/ 3175 w 2"/>
              <a:gd name="T29" fmla="*/ 0 h 2"/>
              <a:gd name="T30" fmla="*/ 0 w 2"/>
              <a:gd name="T31" fmla="*/ 3175 h 2"/>
              <a:gd name="T32" fmla="*/ 3175 w 2"/>
              <a:gd name="T33" fmla="*/ 3175 h 2"/>
              <a:gd name="T34" fmla="*/ 3175 w 2"/>
              <a:gd name="T35" fmla="*/ 0 h 2"/>
              <a:gd name="T36" fmla="*/ 0 w 2"/>
              <a:gd name="T37" fmla="*/ 3175 h 2"/>
              <a:gd name="T38" fmla="*/ 3175 w 2"/>
              <a:gd name="T39" fmla="*/ 3175 h 2"/>
              <a:gd name="T40" fmla="*/ 0 w 2"/>
              <a:gd name="T41" fmla="*/ 3175 h 2"/>
              <a:gd name="T42" fmla="*/ 0 w 2"/>
              <a:gd name="T43" fmla="*/ 3175 h 2"/>
              <a:gd name="T44" fmla="*/ 0 w 2"/>
              <a:gd name="T45" fmla="*/ 3175 h 2"/>
              <a:gd name="T46" fmla="*/ 0 w 2"/>
              <a:gd name="T47" fmla="*/ 3175 h 2"/>
              <a:gd name="T48" fmla="*/ 0 w 2"/>
              <a:gd name="T49" fmla="*/ 3175 h 2"/>
              <a:gd name="T50" fmla="*/ 0 w 2"/>
              <a:gd name="T51" fmla="*/ 3175 h 2"/>
              <a:gd name="T52" fmla="*/ 0 w 2"/>
              <a:gd name="T53" fmla="*/ 3175 h 2"/>
              <a:gd name="T54" fmla="*/ 0 w 2"/>
              <a:gd name="T55" fmla="*/ 3175 h 2"/>
              <a:gd name="T56" fmla="*/ 0 w 2"/>
              <a:gd name="T57" fmla="*/ 3175 h 2"/>
              <a:gd name="T58" fmla="*/ 3175 w 2"/>
              <a:gd name="T59" fmla="*/ 3175 h 2"/>
              <a:gd name="T60" fmla="*/ 3175 w 2"/>
              <a:gd name="T61" fmla="*/ 3175 h 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2"/>
                </a:lnTo>
                <a:lnTo>
                  <a:pt x="2" y="2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6" name="Freeform 1150"/>
          <p:cNvSpPr>
            <a:spLocks/>
          </p:cNvSpPr>
          <p:nvPr/>
        </p:nvSpPr>
        <p:spPr bwMode="auto">
          <a:xfrm>
            <a:off x="684213" y="447675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0 h 2"/>
              <a:gd name="T4" fmla="*/ 0 w 1587"/>
              <a:gd name="T5" fmla="*/ 3175 h 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7" name="Freeform 1152"/>
          <p:cNvSpPr>
            <a:spLocks/>
          </p:cNvSpPr>
          <p:nvPr/>
        </p:nvSpPr>
        <p:spPr bwMode="auto">
          <a:xfrm>
            <a:off x="684213" y="447675"/>
            <a:ext cx="3175" cy="3175"/>
          </a:xfrm>
          <a:custGeom>
            <a:avLst/>
            <a:gdLst>
              <a:gd name="T0" fmla="*/ 3175 w 2"/>
              <a:gd name="T1" fmla="*/ 0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0 h 2"/>
              <a:gd name="T8" fmla="*/ 0 w 2"/>
              <a:gd name="T9" fmla="*/ 3175 h 2"/>
              <a:gd name="T10" fmla="*/ 3175 w 2"/>
              <a:gd name="T11" fmla="*/ 3175 h 2"/>
              <a:gd name="T12" fmla="*/ 3175 w 2"/>
              <a:gd name="T13" fmla="*/ 0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0 h 2"/>
              <a:gd name="T20" fmla="*/ 0 w 2"/>
              <a:gd name="T21" fmla="*/ 3175 h 2"/>
              <a:gd name="T22" fmla="*/ 3175 w 2"/>
              <a:gd name="T23" fmla="*/ 3175 h 2"/>
              <a:gd name="T24" fmla="*/ 3175 w 2"/>
              <a:gd name="T25" fmla="*/ 0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8" name="Freeform 1154"/>
          <p:cNvSpPr>
            <a:spLocks/>
          </p:cNvSpPr>
          <p:nvPr/>
        </p:nvSpPr>
        <p:spPr bwMode="auto">
          <a:xfrm>
            <a:off x="665163" y="434975"/>
            <a:ext cx="3175" cy="1588"/>
          </a:xfrm>
          <a:custGeom>
            <a:avLst/>
            <a:gdLst>
              <a:gd name="T0" fmla="*/ 3175 w 2"/>
              <a:gd name="T1" fmla="*/ 0 h 1588"/>
              <a:gd name="T2" fmla="*/ 0 w 2"/>
              <a:gd name="T3" fmla="*/ 0 h 1588"/>
              <a:gd name="T4" fmla="*/ 3175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9" name="Freeform 1156"/>
          <p:cNvSpPr>
            <a:spLocks/>
          </p:cNvSpPr>
          <p:nvPr/>
        </p:nvSpPr>
        <p:spPr bwMode="auto">
          <a:xfrm>
            <a:off x="665163" y="431800"/>
            <a:ext cx="3175" cy="3175"/>
          </a:xfrm>
          <a:custGeom>
            <a:avLst/>
            <a:gdLst>
              <a:gd name="T0" fmla="*/ 3175 w 2"/>
              <a:gd name="T1" fmla="*/ 3175 h 2"/>
              <a:gd name="T2" fmla="*/ 0 w 2"/>
              <a:gd name="T3" fmla="*/ 0 h 2"/>
              <a:gd name="T4" fmla="*/ 0 w 2"/>
              <a:gd name="T5" fmla="*/ 0 h 2"/>
              <a:gd name="T6" fmla="*/ 0 w 2"/>
              <a:gd name="T7" fmla="*/ 3175 h 2"/>
              <a:gd name="T8" fmla="*/ 3175 w 2"/>
              <a:gd name="T9" fmla="*/ 3175 h 2"/>
              <a:gd name="T10" fmla="*/ 3175 w 2"/>
              <a:gd name="T11" fmla="*/ 3175 h 2"/>
              <a:gd name="T12" fmla="*/ 3175 w 2"/>
              <a:gd name="T13" fmla="*/ 3175 h 2"/>
              <a:gd name="T14" fmla="*/ 0 w 2"/>
              <a:gd name="T15" fmla="*/ 0 h 2"/>
              <a:gd name="T16" fmla="*/ 0 w 2"/>
              <a:gd name="T17" fmla="*/ 0 h 2"/>
              <a:gd name="T18" fmla="*/ 0 w 2"/>
              <a:gd name="T19" fmla="*/ 3175 h 2"/>
              <a:gd name="T20" fmla="*/ 3175 w 2"/>
              <a:gd name="T21" fmla="*/ 3175 h 2"/>
              <a:gd name="T22" fmla="*/ 3175 w 2"/>
              <a:gd name="T23" fmla="*/ 3175 h 2"/>
              <a:gd name="T24" fmla="*/ 3175 w 2"/>
              <a:gd name="T25" fmla="*/ 3175 h 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2">
                <a:moveTo>
                  <a:pt x="2" y="2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24" name="Line 1187"/>
          <p:cNvSpPr>
            <a:spLocks noChangeShapeType="1"/>
          </p:cNvSpPr>
          <p:nvPr/>
        </p:nvSpPr>
        <p:spPr bwMode="auto">
          <a:xfrm>
            <a:off x="569913" y="52070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26" name="Freeform 1208"/>
          <p:cNvSpPr>
            <a:spLocks/>
          </p:cNvSpPr>
          <p:nvPr/>
        </p:nvSpPr>
        <p:spPr bwMode="auto">
          <a:xfrm>
            <a:off x="595313" y="55721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0" name="Freeform 1217"/>
          <p:cNvSpPr>
            <a:spLocks/>
          </p:cNvSpPr>
          <p:nvPr/>
        </p:nvSpPr>
        <p:spPr bwMode="auto">
          <a:xfrm>
            <a:off x="595313" y="6270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1" name="Freeform 1219"/>
          <p:cNvSpPr>
            <a:spLocks/>
          </p:cNvSpPr>
          <p:nvPr/>
        </p:nvSpPr>
        <p:spPr bwMode="auto">
          <a:xfrm>
            <a:off x="731838" y="54133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3" name="Freeform 1234"/>
          <p:cNvSpPr>
            <a:spLocks/>
          </p:cNvSpPr>
          <p:nvPr/>
        </p:nvSpPr>
        <p:spPr bwMode="auto">
          <a:xfrm>
            <a:off x="722313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0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3175 w 2"/>
              <a:gd name="T9" fmla="*/ 0 h 1587"/>
              <a:gd name="T10" fmla="*/ 3175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0 w 2"/>
              <a:gd name="T19" fmla="*/ 0 h 1587"/>
              <a:gd name="T20" fmla="*/ 0 w 2"/>
              <a:gd name="T21" fmla="*/ 0 h 1587"/>
              <a:gd name="T22" fmla="*/ 0 w 2"/>
              <a:gd name="T23" fmla="*/ 0 h 1587"/>
              <a:gd name="T24" fmla="*/ 3175 w 2"/>
              <a:gd name="T25" fmla="*/ 0 h 1587"/>
              <a:gd name="T26" fmla="*/ 3175 w 2"/>
              <a:gd name="T27" fmla="*/ 0 h 1587"/>
              <a:gd name="T28" fmla="*/ 3175 w 2"/>
              <a:gd name="T29" fmla="*/ 0 h 1587"/>
              <a:gd name="T30" fmla="*/ 0 w 2"/>
              <a:gd name="T31" fmla="*/ 0 h 1587"/>
              <a:gd name="T32" fmla="*/ 0 w 2"/>
              <a:gd name="T33" fmla="*/ 0 h 1587"/>
              <a:gd name="T34" fmla="*/ 3175 w 2"/>
              <a:gd name="T35" fmla="*/ 0 h 1587"/>
              <a:gd name="T36" fmla="*/ 0 w 2"/>
              <a:gd name="T37" fmla="*/ 0 h 1587"/>
              <a:gd name="T38" fmla="*/ 0 w 2"/>
              <a:gd name="T39" fmla="*/ 0 h 1587"/>
              <a:gd name="T40" fmla="*/ 0 w 2"/>
              <a:gd name="T41" fmla="*/ 0 h 1587"/>
              <a:gd name="T42" fmla="*/ 0 w 2"/>
              <a:gd name="T43" fmla="*/ 0 h 1587"/>
              <a:gd name="T44" fmla="*/ 0 w 2"/>
              <a:gd name="T45" fmla="*/ 0 h 1587"/>
              <a:gd name="T46" fmla="*/ 0 w 2"/>
              <a:gd name="T47" fmla="*/ 0 h 1587"/>
              <a:gd name="T48" fmla="*/ 0 w 2"/>
              <a:gd name="T49" fmla="*/ 0 h 1587"/>
              <a:gd name="T50" fmla="*/ 0 w 2"/>
              <a:gd name="T51" fmla="*/ 0 h 1587"/>
              <a:gd name="T52" fmla="*/ 0 w 2"/>
              <a:gd name="T53" fmla="*/ 0 h 1587"/>
              <a:gd name="T54" fmla="*/ 0 w 2"/>
              <a:gd name="T55" fmla="*/ 0 h 1587"/>
              <a:gd name="T56" fmla="*/ 0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4" name="Line 1237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5" name="Line 1238"/>
          <p:cNvSpPr>
            <a:spLocks noChangeShapeType="1"/>
          </p:cNvSpPr>
          <p:nvPr/>
        </p:nvSpPr>
        <p:spPr bwMode="auto">
          <a:xfrm>
            <a:off x="728663" y="544513"/>
            <a:ext cx="1587" cy="158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6" name="Freeform 1240"/>
          <p:cNvSpPr>
            <a:spLocks/>
          </p:cNvSpPr>
          <p:nvPr/>
        </p:nvSpPr>
        <p:spPr bwMode="auto">
          <a:xfrm>
            <a:off x="728663" y="541338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3175 h 2"/>
              <a:gd name="T4" fmla="*/ 0 w 1587"/>
              <a:gd name="T5" fmla="*/ 0 h 2"/>
              <a:gd name="T6" fmla="*/ 0 w 1587"/>
              <a:gd name="T7" fmla="*/ 3175 h 2"/>
              <a:gd name="T8" fmla="*/ 0 w 1587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9" name="Freeform 1250"/>
          <p:cNvSpPr>
            <a:spLocks/>
          </p:cNvSpPr>
          <p:nvPr/>
        </p:nvSpPr>
        <p:spPr bwMode="auto">
          <a:xfrm>
            <a:off x="731838" y="530225"/>
            <a:ext cx="3175" cy="1588"/>
          </a:xfrm>
          <a:custGeom>
            <a:avLst/>
            <a:gdLst>
              <a:gd name="T0" fmla="*/ 3175 w 2"/>
              <a:gd name="T1" fmla="*/ 0 h 1588"/>
              <a:gd name="T2" fmla="*/ 0 w 2"/>
              <a:gd name="T3" fmla="*/ 0 h 1588"/>
              <a:gd name="T4" fmla="*/ 3175 w 2"/>
              <a:gd name="T5" fmla="*/ 0 h 15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" h="1588">
                <a:moveTo>
                  <a:pt x="2" y="0"/>
                </a:moveTo>
                <a:lnTo>
                  <a:pt x="0" y="0"/>
                </a:lnTo>
                <a:lnTo>
                  <a:pt x="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0" name="Freeform 1252"/>
          <p:cNvSpPr>
            <a:spLocks/>
          </p:cNvSpPr>
          <p:nvPr/>
        </p:nvSpPr>
        <p:spPr bwMode="auto">
          <a:xfrm>
            <a:off x="731838" y="527050"/>
            <a:ext cx="3175" cy="7938"/>
          </a:xfrm>
          <a:custGeom>
            <a:avLst/>
            <a:gdLst>
              <a:gd name="T0" fmla="*/ 3175 w 2"/>
              <a:gd name="T1" fmla="*/ 3175 h 5"/>
              <a:gd name="T2" fmla="*/ 3175 w 2"/>
              <a:gd name="T3" fmla="*/ 3175 h 5"/>
              <a:gd name="T4" fmla="*/ 0 w 2"/>
              <a:gd name="T5" fmla="*/ 0 h 5"/>
              <a:gd name="T6" fmla="*/ 0 w 2"/>
              <a:gd name="T7" fmla="*/ 3175 h 5"/>
              <a:gd name="T8" fmla="*/ 0 w 2"/>
              <a:gd name="T9" fmla="*/ 3175 h 5"/>
              <a:gd name="T10" fmla="*/ 3175 w 2"/>
              <a:gd name="T11" fmla="*/ 7938 h 5"/>
              <a:gd name="T12" fmla="*/ 3175 w 2"/>
              <a:gd name="T13" fmla="*/ 3175 h 5"/>
              <a:gd name="T14" fmla="*/ 3175 w 2"/>
              <a:gd name="T15" fmla="*/ 3175 h 5"/>
              <a:gd name="T16" fmla="*/ 0 w 2"/>
              <a:gd name="T17" fmla="*/ 0 h 5"/>
              <a:gd name="T18" fmla="*/ 0 w 2"/>
              <a:gd name="T19" fmla="*/ 3175 h 5"/>
              <a:gd name="T20" fmla="*/ 0 w 2"/>
              <a:gd name="T21" fmla="*/ 3175 h 5"/>
              <a:gd name="T22" fmla="*/ 3175 w 2"/>
              <a:gd name="T23" fmla="*/ 7938 h 5"/>
              <a:gd name="T24" fmla="*/ 3175 w 2"/>
              <a:gd name="T25" fmla="*/ 3175 h 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" h="5">
                <a:moveTo>
                  <a:pt x="2" y="2"/>
                </a:move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  <a:lnTo>
                  <a:pt x="0" y="0"/>
                </a:lnTo>
                <a:lnTo>
                  <a:pt x="0" y="2"/>
                </a:lnTo>
                <a:lnTo>
                  <a:pt x="2" y="5"/>
                </a:lnTo>
                <a:lnTo>
                  <a:pt x="2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1" name="Freeform 1255"/>
          <p:cNvSpPr>
            <a:spLocks/>
          </p:cNvSpPr>
          <p:nvPr/>
        </p:nvSpPr>
        <p:spPr bwMode="auto">
          <a:xfrm>
            <a:off x="712788" y="550863"/>
            <a:ext cx="3175" cy="1587"/>
          </a:xfrm>
          <a:custGeom>
            <a:avLst/>
            <a:gdLst>
              <a:gd name="T0" fmla="*/ 0 w 2"/>
              <a:gd name="T1" fmla="*/ 0 h 1587"/>
              <a:gd name="T2" fmla="*/ 3175 w 2"/>
              <a:gd name="T3" fmla="*/ 0 h 1587"/>
              <a:gd name="T4" fmla="*/ 3175 w 2"/>
              <a:gd name="T5" fmla="*/ 0 h 1587"/>
              <a:gd name="T6" fmla="*/ 3175 w 2"/>
              <a:gd name="T7" fmla="*/ 0 h 1587"/>
              <a:gd name="T8" fmla="*/ 3175 w 2"/>
              <a:gd name="T9" fmla="*/ 0 h 1587"/>
              <a:gd name="T10" fmla="*/ 0 w 2"/>
              <a:gd name="T11" fmla="*/ 0 h 1587"/>
              <a:gd name="T12" fmla="*/ 0 w 2"/>
              <a:gd name="T13" fmla="*/ 0 h 1587"/>
              <a:gd name="T14" fmla="*/ 0 w 2"/>
              <a:gd name="T15" fmla="*/ 0 h 1587"/>
              <a:gd name="T16" fmla="*/ 0 w 2"/>
              <a:gd name="T17" fmla="*/ 0 h 1587"/>
              <a:gd name="T18" fmla="*/ 3175 w 2"/>
              <a:gd name="T19" fmla="*/ 0 h 1587"/>
              <a:gd name="T20" fmla="*/ 3175 w 2"/>
              <a:gd name="T21" fmla="*/ 0 h 1587"/>
              <a:gd name="T22" fmla="*/ 3175 w 2"/>
              <a:gd name="T23" fmla="*/ 0 h 1587"/>
              <a:gd name="T24" fmla="*/ 3175 w 2"/>
              <a:gd name="T25" fmla="*/ 0 h 1587"/>
              <a:gd name="T26" fmla="*/ 3175 w 2"/>
              <a:gd name="T27" fmla="*/ 0 h 1587"/>
              <a:gd name="T28" fmla="*/ 3175 w 2"/>
              <a:gd name="T29" fmla="*/ 0 h 1587"/>
              <a:gd name="T30" fmla="*/ 3175 w 2"/>
              <a:gd name="T31" fmla="*/ 0 h 1587"/>
              <a:gd name="T32" fmla="*/ 3175 w 2"/>
              <a:gd name="T33" fmla="*/ 0 h 1587"/>
              <a:gd name="T34" fmla="*/ 3175 w 2"/>
              <a:gd name="T35" fmla="*/ 0 h 1587"/>
              <a:gd name="T36" fmla="*/ 3175 w 2"/>
              <a:gd name="T37" fmla="*/ 0 h 1587"/>
              <a:gd name="T38" fmla="*/ 3175 w 2"/>
              <a:gd name="T39" fmla="*/ 0 h 1587"/>
              <a:gd name="T40" fmla="*/ 3175 w 2"/>
              <a:gd name="T41" fmla="*/ 0 h 1587"/>
              <a:gd name="T42" fmla="*/ 3175 w 2"/>
              <a:gd name="T43" fmla="*/ 0 h 1587"/>
              <a:gd name="T44" fmla="*/ 3175 w 2"/>
              <a:gd name="T45" fmla="*/ 0 h 1587"/>
              <a:gd name="T46" fmla="*/ 3175 w 2"/>
              <a:gd name="T47" fmla="*/ 0 h 1587"/>
              <a:gd name="T48" fmla="*/ 3175 w 2"/>
              <a:gd name="T49" fmla="*/ 0 h 1587"/>
              <a:gd name="T50" fmla="*/ 3175 w 2"/>
              <a:gd name="T51" fmla="*/ 0 h 1587"/>
              <a:gd name="T52" fmla="*/ 3175 w 2"/>
              <a:gd name="T53" fmla="*/ 0 h 1587"/>
              <a:gd name="T54" fmla="*/ 3175 w 2"/>
              <a:gd name="T55" fmla="*/ 0 h 1587"/>
              <a:gd name="T56" fmla="*/ 3175 w 2"/>
              <a:gd name="T57" fmla="*/ 0 h 1587"/>
              <a:gd name="T58" fmla="*/ 0 w 2"/>
              <a:gd name="T59" fmla="*/ 0 h 1587"/>
              <a:gd name="T60" fmla="*/ 0 w 2"/>
              <a:gd name="T61" fmla="*/ 0 h 1587"/>
              <a:gd name="T62" fmla="*/ 0 w 2"/>
              <a:gd name="T63" fmla="*/ 0 h 1587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" h="1587">
                <a:moveTo>
                  <a:pt x="0" y="0"/>
                </a:moveTo>
                <a:lnTo>
                  <a:pt x="2" y="0"/>
                </a:lnTo>
                <a:lnTo>
                  <a:pt x="0" y="0"/>
                </a:lnTo>
                <a:lnTo>
                  <a:pt x="2" y="0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2" name="Rectangle 1256"/>
          <p:cNvSpPr>
            <a:spLocks noChangeArrowheads="1"/>
          </p:cNvSpPr>
          <p:nvPr/>
        </p:nvSpPr>
        <p:spPr bwMode="auto">
          <a:xfrm>
            <a:off x="722313" y="550863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3" name="Freeform 1258"/>
          <p:cNvSpPr>
            <a:spLocks/>
          </p:cNvSpPr>
          <p:nvPr/>
        </p:nvSpPr>
        <p:spPr bwMode="auto">
          <a:xfrm>
            <a:off x="722313" y="550863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4" name="Freeform 1266"/>
          <p:cNvSpPr>
            <a:spLocks/>
          </p:cNvSpPr>
          <p:nvPr/>
        </p:nvSpPr>
        <p:spPr bwMode="auto">
          <a:xfrm>
            <a:off x="728663" y="534988"/>
            <a:ext cx="1587" cy="1587"/>
          </a:xfrm>
          <a:custGeom>
            <a:avLst/>
            <a:gdLst>
              <a:gd name="T0" fmla="*/ 0 w 1587"/>
              <a:gd name="T1" fmla="*/ 0 h 1587"/>
              <a:gd name="T2" fmla="*/ 0 w 1587"/>
              <a:gd name="T3" fmla="*/ 0 h 1587"/>
              <a:gd name="T4" fmla="*/ 0 w 1587"/>
              <a:gd name="T5" fmla="*/ 0 h 1587"/>
              <a:gd name="T6" fmla="*/ 0 w 1587"/>
              <a:gd name="T7" fmla="*/ 0 h 1587"/>
              <a:gd name="T8" fmla="*/ 0 w 1587"/>
              <a:gd name="T9" fmla="*/ 0 h 1587"/>
              <a:gd name="T10" fmla="*/ 0 w 1587"/>
              <a:gd name="T11" fmla="*/ 0 h 1587"/>
              <a:gd name="T12" fmla="*/ 0 w 1587"/>
              <a:gd name="T13" fmla="*/ 0 h 1587"/>
              <a:gd name="T14" fmla="*/ 0 w 1587"/>
              <a:gd name="T15" fmla="*/ 0 h 1587"/>
              <a:gd name="T16" fmla="*/ 0 w 1587"/>
              <a:gd name="T17" fmla="*/ 0 h 1587"/>
              <a:gd name="T18" fmla="*/ 0 w 1587"/>
              <a:gd name="T19" fmla="*/ 0 h 1587"/>
              <a:gd name="T20" fmla="*/ 0 w 1587"/>
              <a:gd name="T21" fmla="*/ 0 h 1587"/>
              <a:gd name="T22" fmla="*/ 0 w 1587"/>
              <a:gd name="T23" fmla="*/ 0 h 1587"/>
              <a:gd name="T24" fmla="*/ 0 w 1587"/>
              <a:gd name="T25" fmla="*/ 0 h 1587"/>
              <a:gd name="T26" fmla="*/ 0 w 1587"/>
              <a:gd name="T27" fmla="*/ 0 h 1587"/>
              <a:gd name="T28" fmla="*/ 0 w 1587"/>
              <a:gd name="T29" fmla="*/ 0 h 1587"/>
              <a:gd name="T30" fmla="*/ 0 w 1587"/>
              <a:gd name="T31" fmla="*/ 0 h 1587"/>
              <a:gd name="T32" fmla="*/ 0 w 1587"/>
              <a:gd name="T33" fmla="*/ 0 h 1587"/>
              <a:gd name="T34" fmla="*/ 0 w 1587"/>
              <a:gd name="T35" fmla="*/ 0 h 1587"/>
              <a:gd name="T36" fmla="*/ 0 w 1587"/>
              <a:gd name="T37" fmla="*/ 0 h 1587"/>
              <a:gd name="T38" fmla="*/ 0 w 1587"/>
              <a:gd name="T39" fmla="*/ 0 h 1587"/>
              <a:gd name="T40" fmla="*/ 0 w 1587"/>
              <a:gd name="T41" fmla="*/ 0 h 1587"/>
              <a:gd name="T42" fmla="*/ 0 w 1587"/>
              <a:gd name="T43" fmla="*/ 0 h 1587"/>
              <a:gd name="T44" fmla="*/ 0 w 1587"/>
              <a:gd name="T45" fmla="*/ 0 h 1587"/>
              <a:gd name="T46" fmla="*/ 0 w 1587"/>
              <a:gd name="T47" fmla="*/ 0 h 1587"/>
              <a:gd name="T48" fmla="*/ 0 w 1587"/>
              <a:gd name="T49" fmla="*/ 0 h 1587"/>
              <a:gd name="T50" fmla="*/ 0 w 1587"/>
              <a:gd name="T51" fmla="*/ 0 h 1587"/>
              <a:gd name="T52" fmla="*/ 0 w 1587"/>
              <a:gd name="T53" fmla="*/ 0 h 1587"/>
              <a:gd name="T54" fmla="*/ 0 w 1587"/>
              <a:gd name="T55" fmla="*/ 0 h 1587"/>
              <a:gd name="T56" fmla="*/ 0 w 1587"/>
              <a:gd name="T57" fmla="*/ 0 h 1587"/>
              <a:gd name="T58" fmla="*/ 0 w 1587"/>
              <a:gd name="T59" fmla="*/ 0 h 1587"/>
              <a:gd name="T60" fmla="*/ 0 w 1587"/>
              <a:gd name="T61" fmla="*/ 0 h 1587"/>
              <a:gd name="T62" fmla="*/ 0 w 1587"/>
              <a:gd name="T63" fmla="*/ 0 h 1587"/>
              <a:gd name="T64" fmla="*/ 0 w 1587"/>
              <a:gd name="T65" fmla="*/ 0 h 1587"/>
              <a:gd name="T66" fmla="*/ 0 w 1587"/>
              <a:gd name="T67" fmla="*/ 0 h 1587"/>
              <a:gd name="T68" fmla="*/ 0 w 1587"/>
              <a:gd name="T69" fmla="*/ 0 h 1587"/>
              <a:gd name="T70" fmla="*/ 0 w 1587"/>
              <a:gd name="T71" fmla="*/ 0 h 1587"/>
              <a:gd name="T72" fmla="*/ 0 w 1587"/>
              <a:gd name="T73" fmla="*/ 0 h 1587"/>
              <a:gd name="T74" fmla="*/ 0 w 1587"/>
              <a:gd name="T75" fmla="*/ 0 h 1587"/>
              <a:gd name="T76" fmla="*/ 0 w 1587"/>
              <a:gd name="T77" fmla="*/ 0 h 1587"/>
              <a:gd name="T78" fmla="*/ 0 w 1587"/>
              <a:gd name="T79" fmla="*/ 0 h 1587"/>
              <a:gd name="T80" fmla="*/ 0 w 1587"/>
              <a:gd name="T81" fmla="*/ 0 h 1587"/>
              <a:gd name="T82" fmla="*/ 0 w 1587"/>
              <a:gd name="T83" fmla="*/ 0 h 1587"/>
              <a:gd name="T84" fmla="*/ 0 w 1587"/>
              <a:gd name="T85" fmla="*/ 0 h 1587"/>
              <a:gd name="T86" fmla="*/ 0 w 1587"/>
              <a:gd name="T87" fmla="*/ 0 h 15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587" h="1587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6" name="Line 1270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7" name="Line 1271"/>
          <p:cNvSpPr>
            <a:spLocks noChangeShapeType="1"/>
          </p:cNvSpPr>
          <p:nvPr/>
        </p:nvSpPr>
        <p:spPr bwMode="auto">
          <a:xfrm>
            <a:off x="728663" y="530225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48" name="Rectangle 1272"/>
          <p:cNvSpPr>
            <a:spLocks noChangeArrowheads="1"/>
          </p:cNvSpPr>
          <p:nvPr/>
        </p:nvSpPr>
        <p:spPr bwMode="auto">
          <a:xfrm>
            <a:off x="728663" y="530225"/>
            <a:ext cx="1587" cy="1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50" name="Line 1274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51" name="Line 1275"/>
          <p:cNvSpPr>
            <a:spLocks noChangeShapeType="1"/>
          </p:cNvSpPr>
          <p:nvPr/>
        </p:nvSpPr>
        <p:spPr bwMode="auto">
          <a:xfrm>
            <a:off x="728663" y="527050"/>
            <a:ext cx="1587" cy="1588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52" name="Freeform 1277"/>
          <p:cNvSpPr>
            <a:spLocks/>
          </p:cNvSpPr>
          <p:nvPr/>
        </p:nvSpPr>
        <p:spPr bwMode="auto">
          <a:xfrm>
            <a:off x="728663" y="523875"/>
            <a:ext cx="1587" cy="3175"/>
          </a:xfrm>
          <a:custGeom>
            <a:avLst/>
            <a:gdLst>
              <a:gd name="T0" fmla="*/ 0 w 1587"/>
              <a:gd name="T1" fmla="*/ 3175 h 2"/>
              <a:gd name="T2" fmla="*/ 0 w 1587"/>
              <a:gd name="T3" fmla="*/ 3175 h 2"/>
              <a:gd name="T4" fmla="*/ 0 w 1587"/>
              <a:gd name="T5" fmla="*/ 0 h 2"/>
              <a:gd name="T6" fmla="*/ 0 w 1587"/>
              <a:gd name="T7" fmla="*/ 3175 h 2"/>
              <a:gd name="T8" fmla="*/ 0 w 1587"/>
              <a:gd name="T9" fmla="*/ 3175 h 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87" h="2">
                <a:moveTo>
                  <a:pt x="0" y="2"/>
                </a:moveTo>
                <a:lnTo>
                  <a:pt x="0" y="2"/>
                </a:lnTo>
                <a:lnTo>
                  <a:pt x="0" y="0"/>
                </a:lnTo>
                <a:lnTo>
                  <a:pt x="0" y="2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65" name="Rectangle 1028"/>
          <p:cNvSpPr>
            <a:spLocks noGrp="1" noChangeArrowheads="1"/>
          </p:cNvSpPr>
          <p:nvPr>
            <p:ph type="dt" sz="half" idx="15"/>
          </p:nvPr>
        </p:nvSpPr>
        <p:spPr>
          <a:xfrm>
            <a:off x="6448475" y="6450817"/>
            <a:ext cx="2552700" cy="306388"/>
          </a:xfrm>
        </p:spPr>
        <p:txBody>
          <a:bodyPr rIns="0">
            <a:normAutofit/>
          </a:bodyPr>
          <a:lstStyle>
            <a:lvl1pPr algn="r">
              <a:defRPr sz="1600">
                <a:solidFill>
                  <a:schemeClr val="tx1"/>
                </a:solidFill>
                <a:latin typeface="+mn-lt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808D2CF-ECE4-4005-A042-AB455C3247EE}" type="datetime4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2345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August 14, 2019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Arial"/>
              <a:ea typeface="MS PGothic" pitchFamily="34" charset="-128"/>
              <a:cs typeface="Arial" charset="0"/>
            </a:endParaRPr>
          </a:p>
        </p:txBody>
      </p:sp>
      <p:sp>
        <p:nvSpPr>
          <p:cNvPr id="66" name="Rectangle 65"/>
          <p:cNvSpPr>
            <a:spLocks noChangeArrowheads="1"/>
          </p:cNvSpPr>
          <p:nvPr userDrawn="1"/>
        </p:nvSpPr>
        <p:spPr bwMode="auto">
          <a:xfrm>
            <a:off x="0" y="5113030"/>
            <a:ext cx="9144000" cy="1862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pPr marL="115888" marR="0" lvl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itchFamily="34" charset="0"/>
              <a:ea typeface="MS PGothic" pitchFamily="34" charset="-128"/>
              <a:cs typeface="+mn-cs"/>
            </a:endParaRPr>
          </a:p>
        </p:txBody>
      </p:sp>
      <p:sp>
        <p:nvSpPr>
          <p:cNvPr id="71" name="Text Placeholder 331"/>
          <p:cNvSpPr>
            <a:spLocks noGrp="1"/>
          </p:cNvSpPr>
          <p:nvPr>
            <p:ph type="body" sz="quarter" idx="16" hasCustomPrompt="1"/>
          </p:nvPr>
        </p:nvSpPr>
        <p:spPr>
          <a:xfrm>
            <a:off x="5935413" y="5317885"/>
            <a:ext cx="3065762" cy="411162"/>
          </a:xfrm>
        </p:spPr>
        <p:txBody>
          <a:bodyPr anchor="ctr"/>
          <a:lstStyle>
            <a:lvl1pPr algn="r">
              <a:lnSpc>
                <a:spcPct val="100000"/>
              </a:lnSpc>
              <a:defRPr sz="18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Name Last name</a:t>
            </a:r>
          </a:p>
        </p:txBody>
      </p:sp>
      <p:sp>
        <p:nvSpPr>
          <p:cNvPr id="72" name="Text Placeholder 331"/>
          <p:cNvSpPr>
            <a:spLocks noGrp="1"/>
          </p:cNvSpPr>
          <p:nvPr>
            <p:ph type="body" sz="quarter" idx="17" hasCustomPrompt="1"/>
          </p:nvPr>
        </p:nvSpPr>
        <p:spPr>
          <a:xfrm>
            <a:off x="5935413" y="5772918"/>
            <a:ext cx="3065762" cy="252490"/>
          </a:xfrm>
        </p:spPr>
        <p:txBody>
          <a:bodyPr anchor="ctr"/>
          <a:lstStyle>
            <a:lvl1pPr algn="r">
              <a:lnSpc>
                <a:spcPct val="100000"/>
              </a:lnSpc>
              <a:defRPr sz="16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Position</a:t>
            </a:r>
          </a:p>
        </p:txBody>
      </p:sp>
      <p:sp>
        <p:nvSpPr>
          <p:cNvPr id="73" name="Text Placeholder 331"/>
          <p:cNvSpPr>
            <a:spLocks noGrp="1"/>
          </p:cNvSpPr>
          <p:nvPr>
            <p:ph type="body" sz="quarter" idx="18" hasCustomPrompt="1"/>
          </p:nvPr>
        </p:nvSpPr>
        <p:spPr>
          <a:xfrm>
            <a:off x="5935413" y="6046920"/>
            <a:ext cx="3065762" cy="241344"/>
          </a:xfrm>
        </p:spPr>
        <p:txBody>
          <a:bodyPr anchor="ctr"/>
          <a:lstStyle>
            <a:lvl1pPr algn="r">
              <a:lnSpc>
                <a:spcPct val="100000"/>
              </a:lnSpc>
              <a:defRPr sz="1600" b="0" i="0" baseline="0">
                <a:solidFill>
                  <a:schemeClr val="tx1"/>
                </a:solidFill>
                <a:latin typeface="+mn-lt"/>
                <a:cs typeface="Arial"/>
              </a:defRPr>
            </a:lvl1pPr>
            <a:lvl2pPr>
              <a:defRPr b="0" i="0">
                <a:latin typeface="Andes" panose="02000000000000000000" pitchFamily="50" charset="0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Department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0C220CC-08E5-43B3-9C07-A52FC395CF7B}"/>
              </a:ext>
            </a:extLst>
          </p:cNvPr>
          <p:cNvSpPr/>
          <p:nvPr userDrawn="1"/>
        </p:nvSpPr>
        <p:spPr bwMode="auto">
          <a:xfrm>
            <a:off x="117446" y="436563"/>
            <a:ext cx="6968076" cy="68921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lvl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Trebuchet MS" pitchFamily="34" charset="0"/>
              <a:ea typeface="MS PGothic" pitchFamily="34" charset="-128"/>
              <a:cs typeface="Times New Roman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7787128-2F48-4340-BDC9-E47CDDDC4FC1}"/>
              </a:ext>
            </a:extLst>
          </p:cNvPr>
          <p:cNvSpPr/>
          <p:nvPr userDrawn="1"/>
        </p:nvSpPr>
        <p:spPr bwMode="auto">
          <a:xfrm>
            <a:off x="8626" y="2718033"/>
            <a:ext cx="8992549" cy="202579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lvl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Trebuchet MS" pitchFamily="34" charset="0"/>
              <a:ea typeface="MS PGothic" pitchFamily="34" charset="-128"/>
              <a:cs typeface="Times New Roman" pitchFamily="18" charset="0"/>
            </a:endParaRPr>
          </a:p>
        </p:txBody>
      </p:sp>
      <p:sp>
        <p:nvSpPr>
          <p:cNvPr id="60" name="Text Placeholder 331">
            <a:extLst>
              <a:ext uri="{FF2B5EF4-FFF2-40B4-BE49-F238E27FC236}">
                <a16:creationId xmlns:a16="http://schemas.microsoft.com/office/drawing/2014/main" id="{6C752C55-6B0E-4C9C-AD57-7313AC4FEB1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0149" y="3062339"/>
            <a:ext cx="5875387" cy="567266"/>
          </a:xfrm>
          <a:noFill/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="0" i="0" cap="none" baseline="0">
                <a:solidFill>
                  <a:srgbClr val="002345"/>
                </a:solidFill>
                <a:latin typeface="+mn-lt"/>
                <a:cs typeface="Andes" panose="02000000000000000000" pitchFamily="50" charset="0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r>
              <a:rPr lang="en-US" dirty="0"/>
              <a:t>Starting a Business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F1F5FB4-2697-41BE-BBC0-328AD94A05AE}"/>
              </a:ext>
            </a:extLst>
          </p:cNvPr>
          <p:cNvGrpSpPr/>
          <p:nvPr userDrawn="1"/>
        </p:nvGrpSpPr>
        <p:grpSpPr>
          <a:xfrm>
            <a:off x="253952" y="5707657"/>
            <a:ext cx="4791044" cy="777961"/>
            <a:chOff x="253951" y="5523466"/>
            <a:chExt cx="5863851" cy="1005026"/>
          </a:xfrm>
        </p:grpSpPr>
        <p:pic>
          <p:nvPicPr>
            <p:cNvPr id="63" name="Picture 6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951" y="5523466"/>
              <a:ext cx="4883150" cy="957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CBB5BBA-803C-4F02-B2A4-6CE40CD1120C}"/>
                </a:ext>
              </a:extLst>
            </p:cNvPr>
            <p:cNvSpPr txBox="1"/>
            <p:nvPr userDrawn="1"/>
          </p:nvSpPr>
          <p:spPr>
            <a:xfrm>
              <a:off x="1234652" y="6150764"/>
              <a:ext cx="4883150" cy="3777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00ADE4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+mn-cs"/>
                </a:rPr>
                <a:t>Development Economics </a:t>
              </a: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002345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panose="020B0604020202020204" pitchFamily="34" charset="0"/>
                </a:rPr>
                <a:t>│Global Indicators</a:t>
              </a:r>
              <a:endPara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002345"/>
                </a:solidFill>
                <a:effectLst/>
                <a:uLnTx/>
                <a:uFillTx/>
                <a:latin typeface="Arial"/>
                <a:ea typeface="MS PGothic" pitchFamily="34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0201367"/>
      </p:ext>
    </p:extLst>
  </p:cSld>
  <p:clrMapOvr>
    <a:masterClrMapping/>
  </p:clrMapOvr>
  <p:hf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/Table of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B85007C-98B9-4720-97DF-E17899A2B8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" r="495"/>
          <a:stretch/>
        </p:blipFill>
        <p:spPr>
          <a:xfrm>
            <a:off x="0" y="4384063"/>
            <a:ext cx="9144000" cy="2473938"/>
          </a:xfrm>
          <a:prstGeom prst="rect">
            <a:avLst/>
          </a:prstGeom>
        </p:spPr>
      </p:pic>
      <p:sp>
        <p:nvSpPr>
          <p:cNvPr id="63" name="Rectangle 63"/>
          <p:cNvSpPr>
            <a:spLocks noChangeArrowheads="1"/>
          </p:cNvSpPr>
          <p:nvPr/>
        </p:nvSpPr>
        <p:spPr bwMode="auto">
          <a:xfrm>
            <a:off x="0" y="4280609"/>
            <a:ext cx="9144000" cy="176213"/>
          </a:xfrm>
          <a:prstGeom prst="rect">
            <a:avLst/>
          </a:prstGeom>
          <a:solidFill>
            <a:srgbClr val="00ADE4"/>
          </a:solidFill>
          <a:ln>
            <a:noFill/>
          </a:ln>
        </p:spPr>
        <p:txBody>
          <a:bodyPr/>
          <a:lstStyle/>
          <a:p>
            <a:pPr marL="115888" marR="0" lvl="0" indent="-115888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332" name="Text Placeholder 331"/>
          <p:cNvSpPr>
            <a:spLocks noGrp="1"/>
          </p:cNvSpPr>
          <p:nvPr>
            <p:ph type="body" sz="quarter" idx="13" hasCustomPrompt="1"/>
          </p:nvPr>
        </p:nvSpPr>
        <p:spPr>
          <a:xfrm>
            <a:off x="1408676" y="1993551"/>
            <a:ext cx="7379724" cy="2195986"/>
          </a:xfrm>
        </p:spPr>
        <p:txBody>
          <a:bodyPr>
            <a:normAutofit/>
          </a:bodyPr>
          <a:lstStyle>
            <a:lvl1pPr marL="0" marR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None/>
              <a:tabLst/>
              <a:defRPr sz="2200" b="1" i="0" cap="none" baseline="0">
                <a:solidFill>
                  <a:schemeClr val="bg1">
                    <a:lumMod val="75000"/>
                  </a:schemeClr>
                </a:solidFill>
                <a:latin typeface="+mn-lt"/>
                <a:cs typeface="Andes" panose="02000000000000000000" pitchFamily="50" charset="0"/>
              </a:defRPr>
            </a:lvl1pPr>
            <a:lvl2pPr>
              <a:defRPr b="0" i="0">
                <a:latin typeface="Andes ExtraLight"/>
                <a:cs typeface="Andes ExtraLight"/>
              </a:defRPr>
            </a:lvl2pPr>
            <a:lvl3pPr>
              <a:defRPr b="0" i="0">
                <a:latin typeface="Andes ExtraLight"/>
                <a:cs typeface="Andes ExtraLight"/>
              </a:defRPr>
            </a:lvl3pPr>
            <a:lvl4pPr>
              <a:defRPr b="0" i="0">
                <a:latin typeface="Andes ExtraLight"/>
                <a:cs typeface="Andes ExtraLight"/>
              </a:defRPr>
            </a:lvl4pPr>
            <a:lvl5pPr>
              <a:defRPr b="0" i="0">
                <a:latin typeface="Andes ExtraLight"/>
                <a:cs typeface="Andes ExtraLight"/>
              </a:defRPr>
            </a:lvl5pPr>
          </a:lstStyle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2345"/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Why does it matter?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What does it measure – and what does it not?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Methodology changes in the past 5 years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What are the main findings in DB2019?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ADE4"/>
              </a:buClr>
              <a:buSzTx/>
              <a:buFont typeface="+mj-lt"/>
              <a:buAutoNum type="romanUcPeriod"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+mn-lt"/>
                <a:ea typeface="MS PGothic" pitchFamily="34" charset="-128"/>
              </a:rPr>
              <a:t>Historical trends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FE8F452-A46C-45DE-AC5B-D79EF5A274BB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37345" y="5974847"/>
            <a:ext cx="3094371" cy="626629"/>
            <a:chOff x="264890" y="4539871"/>
            <a:chExt cx="4321263" cy="876905"/>
          </a:xfrm>
          <a:effectLst>
            <a:outerShdw blurRad="50800" dist="38100" dir="2700000" algn="tl" rotWithShape="0">
              <a:schemeClr val="tx1"/>
            </a:outerShdw>
          </a:effectLst>
        </p:grpSpPr>
        <p:pic>
          <p:nvPicPr>
            <p:cNvPr id="9" name="Picture 8" descr="reverse.png">
              <a:extLst>
                <a:ext uri="{FF2B5EF4-FFF2-40B4-BE49-F238E27FC236}">
                  <a16:creationId xmlns:a16="http://schemas.microsoft.com/office/drawing/2014/main" id="{65A847F4-0985-45EE-ADA1-3A3193AD85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54" t="27124" b="28558"/>
            <a:stretch>
              <a:fillRect/>
            </a:stretch>
          </p:blipFill>
          <p:spPr bwMode="auto">
            <a:xfrm>
              <a:off x="1200795" y="4789714"/>
              <a:ext cx="3385358" cy="408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9" descr="NEW-WHITE-GRADIENT-GLOBES.png">
              <a:extLst>
                <a:ext uri="{FF2B5EF4-FFF2-40B4-BE49-F238E27FC236}">
                  <a16:creationId xmlns:a16="http://schemas.microsoft.com/office/drawing/2014/main" id="{BE188124-110E-4E0E-A104-0874DF2AD4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30"/>
            <a:stretch>
              <a:fillRect/>
            </a:stretch>
          </p:blipFill>
          <p:spPr bwMode="auto">
            <a:xfrm>
              <a:off x="264890" y="4539871"/>
              <a:ext cx="935905" cy="876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D5879C0-1913-42B0-BDD3-8485D0E1AB14}"/>
              </a:ext>
            </a:extLst>
          </p:cNvPr>
          <p:cNvSpPr txBox="1"/>
          <p:nvPr userDrawn="1"/>
        </p:nvSpPr>
        <p:spPr>
          <a:xfrm>
            <a:off x="761616" y="6422357"/>
            <a:ext cx="39897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ADE4"/>
                </a:solidFill>
                <a:effectLst/>
                <a:uLnTx/>
                <a:uFillTx/>
                <a:latin typeface="Arial"/>
                <a:ea typeface="MS PGothic" pitchFamily="34" charset="-128"/>
                <a:cs typeface="+mn-cs"/>
              </a:rPr>
              <a:t>Development Economics 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panose="020B0604020202020204" pitchFamily="34" charset="0"/>
              </a:rPr>
              <a:t>│Global Indicators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3669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71538"/>
            <a:ext cx="77724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684213" y="6329363"/>
            <a:ext cx="2133600" cy="365125"/>
          </a:xfrm>
          <a:prstGeom prst="rect">
            <a:avLst/>
          </a:prstGeom>
        </p:spPr>
        <p:txBody>
          <a:bodyPr vert="horz" wrap="square" lIns="0" tIns="0" rIns="91440" bIns="0" numCol="1" anchor="ctr" anchorCtr="0" compatLnSpc="1">
            <a:prstTxWarp prst="textNoShape">
              <a:avLst/>
            </a:prstTxWarp>
            <a:normAutofit/>
          </a:bodyPr>
          <a:lstStyle>
            <a:lvl1pPr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  <a:cs typeface="Times New Roman" pitchFamily="18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538413-70C6-4BCA-A135-4CEF7FCDED6C}" type="datetime4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/>
                <a:ea typeface="MS PGothic" pitchFamily="34" charset="-128"/>
                <a:cs typeface="Times New Roman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August 14, 2019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Arial"/>
              <a:ea typeface="MS PGothic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89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00" r:id="rId1"/>
    <p:sldLayoutId id="2147485501" r:id="rId2"/>
    <p:sldLayoutId id="2147485502" r:id="rId3"/>
    <p:sldLayoutId id="2147485503" r:id="rId4"/>
    <p:sldLayoutId id="2147485504" r:id="rId5"/>
    <p:sldLayoutId id="2147485505" r:id="rId6"/>
    <p:sldLayoutId id="2147485514" r:id="rId7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cap="none">
          <a:solidFill>
            <a:schemeClr val="tx1"/>
          </a:solidFill>
          <a:latin typeface="+mn-lt"/>
          <a:ea typeface="MS PGothic" pitchFamily="34" charset="-128"/>
          <a:cs typeface="Andes" panose="02000000000000000000" pitchFamily="50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9pPr>
    </p:titleStyle>
    <p:bodyStyle>
      <a:lvl1pPr marL="0" indent="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None/>
        <a:defRPr>
          <a:solidFill>
            <a:schemeClr val="tx1"/>
          </a:solidFill>
          <a:latin typeface="+mn-lt"/>
          <a:ea typeface="MS PGothic" pitchFamily="34" charset="-128"/>
          <a:cs typeface="Andes" panose="02000000000000000000" pitchFamily="50" charset="0"/>
        </a:defRPr>
      </a:lvl1pPr>
      <a:lvl2pPr marL="285750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  <a:ea typeface="MS PGothic" pitchFamily="34" charset="-128"/>
        </a:defRPr>
      </a:lvl2pPr>
      <a:lvl3pPr marL="576263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-"/>
        <a:defRPr sz="1400">
          <a:solidFill>
            <a:schemeClr val="tx1"/>
          </a:solidFill>
          <a:latin typeface="+mn-lt"/>
          <a:ea typeface="MS PGothic" pitchFamily="34" charset="-128"/>
        </a:defRPr>
      </a:lvl3pPr>
      <a:lvl4pPr marL="1657350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MS PGothic" pitchFamily="34" charset="-128"/>
        </a:defRPr>
      </a:lvl4pPr>
      <a:lvl5pPr marL="2114550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71538"/>
            <a:ext cx="77724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684213" y="6329363"/>
            <a:ext cx="2133600" cy="365125"/>
          </a:xfrm>
          <a:prstGeom prst="rect">
            <a:avLst/>
          </a:prstGeom>
        </p:spPr>
        <p:txBody>
          <a:bodyPr vert="horz" wrap="square" lIns="0" tIns="0" rIns="91440" bIns="0" numCol="1" anchor="ctr" anchorCtr="0" compatLnSpc="1">
            <a:prstTxWarp prst="textNoShape">
              <a:avLst/>
            </a:prstTxWarp>
            <a:normAutofit/>
          </a:bodyPr>
          <a:lstStyle>
            <a:lvl1pPr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  <a:cs typeface="Times New Roman" pitchFamily="18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538413-70C6-4BCA-A135-4CEF7FCDED6C}" type="datetime4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/>
                <a:ea typeface="MS PGothic" pitchFamily="34" charset="-128"/>
                <a:cs typeface="Times New Roman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August 14, 2019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Arial"/>
              <a:ea typeface="MS PGothic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86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93" r:id="rId1"/>
    <p:sldLayoutId id="2147485494" r:id="rId2"/>
    <p:sldLayoutId id="2147485495" r:id="rId3"/>
    <p:sldLayoutId id="2147485496" r:id="rId4"/>
    <p:sldLayoutId id="2147485497" r:id="rId5"/>
    <p:sldLayoutId id="2147485498" r:id="rId6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cap="none">
          <a:solidFill>
            <a:schemeClr val="tx1"/>
          </a:solidFill>
          <a:latin typeface="+mn-lt"/>
          <a:ea typeface="MS PGothic" pitchFamily="34" charset="-128"/>
          <a:cs typeface="Andes" panose="02000000000000000000" pitchFamily="50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9pPr>
    </p:titleStyle>
    <p:bodyStyle>
      <a:lvl1pPr marL="0" indent="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None/>
        <a:defRPr>
          <a:solidFill>
            <a:schemeClr val="tx1"/>
          </a:solidFill>
          <a:latin typeface="+mn-lt"/>
          <a:ea typeface="MS PGothic" pitchFamily="34" charset="-128"/>
          <a:cs typeface="Andes" panose="02000000000000000000" pitchFamily="50" charset="0"/>
        </a:defRPr>
      </a:lvl1pPr>
      <a:lvl2pPr marL="285750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  <a:ea typeface="MS PGothic" pitchFamily="34" charset="-128"/>
        </a:defRPr>
      </a:lvl2pPr>
      <a:lvl3pPr marL="576263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-"/>
        <a:defRPr sz="1400">
          <a:solidFill>
            <a:schemeClr val="tx1"/>
          </a:solidFill>
          <a:latin typeface="+mn-lt"/>
          <a:ea typeface="MS PGothic" pitchFamily="34" charset="-128"/>
        </a:defRPr>
      </a:lvl3pPr>
      <a:lvl4pPr marL="1657350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MS PGothic" pitchFamily="34" charset="-128"/>
        </a:defRPr>
      </a:lvl4pPr>
      <a:lvl5pPr marL="2114550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71538"/>
            <a:ext cx="77724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684213" y="6329363"/>
            <a:ext cx="2133600" cy="365125"/>
          </a:xfrm>
          <a:prstGeom prst="rect">
            <a:avLst/>
          </a:prstGeom>
        </p:spPr>
        <p:txBody>
          <a:bodyPr vert="horz" wrap="square" lIns="0" tIns="0" rIns="91440" bIns="0" numCol="1" anchor="ctr" anchorCtr="0" compatLnSpc="1">
            <a:prstTxWarp prst="textNoShape">
              <a:avLst/>
            </a:prstTxWarp>
            <a:normAutofit/>
          </a:bodyPr>
          <a:lstStyle>
            <a:lvl1pPr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  <a:cs typeface="Times New Roman" pitchFamily="18" charset="0"/>
              </a:defRPr>
            </a:lvl1pPr>
          </a:lstStyle>
          <a:p>
            <a:fld id="{77538413-70C6-4BCA-A135-4CEF7FCDED6C}" type="datetime4">
              <a:rPr lang="en-US" smtClean="0"/>
              <a:t>August 14, 2019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59" r:id="rId1"/>
    <p:sldLayoutId id="2147485465" r:id="rId2"/>
    <p:sldLayoutId id="2147485442" r:id="rId3"/>
    <p:sldLayoutId id="2147485437" r:id="rId4"/>
    <p:sldLayoutId id="2147485438" r:id="rId5"/>
    <p:sldLayoutId id="2147485470" r:id="rId6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cap="none">
          <a:solidFill>
            <a:schemeClr val="tx1"/>
          </a:solidFill>
          <a:latin typeface="+mn-lt"/>
          <a:ea typeface="MS PGothic" pitchFamily="34" charset="-128"/>
          <a:cs typeface="Andes" panose="02000000000000000000" pitchFamily="50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9pPr>
    </p:titleStyle>
    <p:bodyStyle>
      <a:lvl1pPr marL="0" indent="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None/>
        <a:defRPr>
          <a:solidFill>
            <a:schemeClr val="tx1"/>
          </a:solidFill>
          <a:latin typeface="+mn-lt"/>
          <a:ea typeface="MS PGothic" pitchFamily="34" charset="-128"/>
          <a:cs typeface="Andes" panose="02000000000000000000" pitchFamily="50" charset="0"/>
        </a:defRPr>
      </a:lvl1pPr>
      <a:lvl2pPr marL="285750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  <a:ea typeface="MS PGothic" pitchFamily="34" charset="-128"/>
        </a:defRPr>
      </a:lvl2pPr>
      <a:lvl3pPr marL="576263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-"/>
        <a:defRPr sz="1400">
          <a:solidFill>
            <a:schemeClr val="tx1"/>
          </a:solidFill>
          <a:latin typeface="+mn-lt"/>
          <a:ea typeface="MS PGothic" pitchFamily="34" charset="-128"/>
        </a:defRPr>
      </a:lvl3pPr>
      <a:lvl4pPr marL="1657350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MS PGothic" pitchFamily="34" charset="-128"/>
        </a:defRPr>
      </a:lvl4pPr>
      <a:lvl5pPr marL="2114550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71538"/>
            <a:ext cx="77724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684213" y="6329365"/>
            <a:ext cx="2133600" cy="365125"/>
          </a:xfrm>
          <a:prstGeom prst="rect">
            <a:avLst/>
          </a:prstGeom>
        </p:spPr>
        <p:txBody>
          <a:bodyPr vert="horz" wrap="square" lIns="0" tIns="0" rIns="91440" bIns="0" numCol="1" anchor="ctr" anchorCtr="0" compatLnSpc="1">
            <a:prstTxWarp prst="textNoShape">
              <a:avLst/>
            </a:prstTxWarp>
            <a:normAutofit/>
          </a:bodyPr>
          <a:lstStyle>
            <a:lvl1pPr>
              <a:defRPr sz="1050" b="0">
                <a:solidFill>
                  <a:schemeClr val="bg1">
                    <a:lumMod val="75000"/>
                  </a:schemeClr>
                </a:solidFill>
                <a:latin typeface="+mn-lt"/>
                <a:cs typeface="Times New Roman" pitchFamily="18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538413-70C6-4BCA-A135-4CEF7FCDED6C}" type="datetime4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/>
                <a:ea typeface="MS PGothic" pitchFamily="34" charset="-128"/>
                <a:cs typeface="Times New Roman" pitchFamily="18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August 14, 2019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75000"/>
                </a:srgbClr>
              </a:solidFill>
              <a:effectLst/>
              <a:uLnTx/>
              <a:uFillTx/>
              <a:latin typeface="Arial"/>
              <a:ea typeface="MS PGothic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311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79" r:id="rId1"/>
    <p:sldLayoutId id="2147485480" r:id="rId2"/>
    <p:sldLayoutId id="2147485481" r:id="rId3"/>
    <p:sldLayoutId id="2147485482" r:id="rId4"/>
    <p:sldLayoutId id="2147485483" r:id="rId5"/>
    <p:sldLayoutId id="2147485484" r:id="rId6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950" cap="none">
          <a:solidFill>
            <a:schemeClr val="tx1"/>
          </a:solidFill>
          <a:latin typeface="+mn-lt"/>
          <a:ea typeface="MS PGothic" pitchFamily="34" charset="-128"/>
          <a:cs typeface="Andes" panose="02000000000000000000" pitchFamily="50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95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95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95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95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1950" b="1">
          <a:solidFill>
            <a:srgbClr val="014C6D"/>
          </a:solidFill>
          <a:latin typeface="Trebuchet MS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1950" b="1">
          <a:solidFill>
            <a:srgbClr val="014C6D"/>
          </a:solidFill>
          <a:latin typeface="Trebuchet MS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1950" b="1">
          <a:solidFill>
            <a:srgbClr val="014C6D"/>
          </a:solidFill>
          <a:latin typeface="Trebuchet MS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1950" b="1">
          <a:solidFill>
            <a:srgbClr val="014C6D"/>
          </a:solidFill>
          <a:latin typeface="Trebuchet MS" pitchFamily="34" charset="0"/>
        </a:defRPr>
      </a:lvl9pPr>
    </p:titleStyle>
    <p:bodyStyle>
      <a:lvl1pPr marL="0" indent="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None/>
        <a:defRPr>
          <a:solidFill>
            <a:schemeClr val="tx1"/>
          </a:solidFill>
          <a:latin typeface="+mn-lt"/>
          <a:ea typeface="MS PGothic" pitchFamily="34" charset="-128"/>
          <a:cs typeface="Andes" panose="02000000000000000000" pitchFamily="50" charset="0"/>
        </a:defRPr>
      </a:lvl1pPr>
      <a:lvl2pPr marL="214313" indent="-214313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1050">
          <a:solidFill>
            <a:schemeClr val="tx1"/>
          </a:solidFill>
          <a:latin typeface="+mn-lt"/>
          <a:ea typeface="MS PGothic" pitchFamily="34" charset="-128"/>
        </a:defRPr>
      </a:lvl2pPr>
      <a:lvl3pPr marL="432197" indent="-214313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-"/>
        <a:defRPr sz="1050">
          <a:solidFill>
            <a:schemeClr val="tx1"/>
          </a:solidFill>
          <a:latin typeface="+mn-lt"/>
          <a:ea typeface="MS PGothic" pitchFamily="34" charset="-128"/>
        </a:defRPr>
      </a:lvl3pPr>
      <a:lvl4pPr marL="1243013" indent="-214313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MS PGothic" pitchFamily="34" charset="-128"/>
        </a:defRPr>
      </a:lvl4pPr>
      <a:lvl5pPr marL="1585913" indent="-214313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MS PGothic" pitchFamily="34" charset="-128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200">
          <a:solidFill>
            <a:schemeClr val="tx1"/>
          </a:solidFill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200">
          <a:solidFill>
            <a:schemeClr val="tx1"/>
          </a:solidFill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200">
          <a:solidFill>
            <a:schemeClr val="tx1"/>
          </a:solidFill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71538"/>
            <a:ext cx="77724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684213" y="6329365"/>
            <a:ext cx="2133600" cy="365125"/>
          </a:xfrm>
          <a:prstGeom prst="rect">
            <a:avLst/>
          </a:prstGeom>
        </p:spPr>
        <p:txBody>
          <a:bodyPr vert="horz" wrap="square" lIns="0" tIns="0" rIns="91440" bIns="0" numCol="1" anchor="ctr" anchorCtr="0" compatLnSpc="1">
            <a:prstTxWarp prst="textNoShape">
              <a:avLst/>
            </a:prstTxWarp>
            <a:normAutofit/>
          </a:bodyPr>
          <a:lstStyle>
            <a:lvl1pPr>
              <a:defRPr sz="1050" b="0">
                <a:solidFill>
                  <a:schemeClr val="bg1">
                    <a:lumMod val="75000"/>
                  </a:schemeClr>
                </a:solidFill>
                <a:latin typeface="+mn-lt"/>
                <a:cs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7538413-70C6-4BCA-A135-4CEF7FCDED6C}" type="datetime4">
              <a:rPr lang="en-US" smtClean="0">
                <a:solidFill>
                  <a:srgbClr val="FFFFFF">
                    <a:lumMod val="75000"/>
                  </a:srgbClr>
                </a:solidFill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August 14, 2019</a:t>
            </a:fld>
            <a:endParaRPr lang="en-US" dirty="0">
              <a:solidFill>
                <a:srgbClr val="FFFFFF">
                  <a:lumMod val="75000"/>
                </a:srgbClr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09098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86" r:id="rId1"/>
    <p:sldLayoutId id="2147485487" r:id="rId2"/>
    <p:sldLayoutId id="2147485488" r:id="rId3"/>
    <p:sldLayoutId id="2147485489" r:id="rId4"/>
    <p:sldLayoutId id="2147485490" r:id="rId5"/>
    <p:sldLayoutId id="2147485491" r:id="rId6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950" cap="none">
          <a:solidFill>
            <a:schemeClr val="tx1"/>
          </a:solidFill>
          <a:latin typeface="+mn-lt"/>
          <a:ea typeface="MS PGothic" pitchFamily="34" charset="-128"/>
          <a:cs typeface="Andes" panose="02000000000000000000" pitchFamily="50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95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95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95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95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1950" b="1">
          <a:solidFill>
            <a:srgbClr val="014C6D"/>
          </a:solidFill>
          <a:latin typeface="Trebuchet MS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1950" b="1">
          <a:solidFill>
            <a:srgbClr val="014C6D"/>
          </a:solidFill>
          <a:latin typeface="Trebuchet MS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1950" b="1">
          <a:solidFill>
            <a:srgbClr val="014C6D"/>
          </a:solidFill>
          <a:latin typeface="Trebuchet MS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1950" b="1">
          <a:solidFill>
            <a:srgbClr val="014C6D"/>
          </a:solidFill>
          <a:latin typeface="Trebuchet MS" pitchFamily="34" charset="0"/>
        </a:defRPr>
      </a:lvl9pPr>
    </p:titleStyle>
    <p:bodyStyle>
      <a:lvl1pPr marL="0" indent="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None/>
        <a:defRPr>
          <a:solidFill>
            <a:schemeClr val="tx1"/>
          </a:solidFill>
          <a:latin typeface="+mn-lt"/>
          <a:ea typeface="MS PGothic" pitchFamily="34" charset="-128"/>
          <a:cs typeface="Andes" panose="02000000000000000000" pitchFamily="50" charset="0"/>
        </a:defRPr>
      </a:lvl1pPr>
      <a:lvl2pPr marL="214313" indent="-214313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1050">
          <a:solidFill>
            <a:schemeClr val="tx1"/>
          </a:solidFill>
          <a:latin typeface="+mn-lt"/>
          <a:ea typeface="MS PGothic" pitchFamily="34" charset="-128"/>
        </a:defRPr>
      </a:lvl2pPr>
      <a:lvl3pPr marL="432197" indent="-214313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-"/>
        <a:defRPr sz="1050">
          <a:solidFill>
            <a:schemeClr val="tx1"/>
          </a:solidFill>
          <a:latin typeface="+mn-lt"/>
          <a:ea typeface="MS PGothic" pitchFamily="34" charset="-128"/>
        </a:defRPr>
      </a:lvl3pPr>
      <a:lvl4pPr marL="1243013" indent="-214313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MS PGothic" pitchFamily="34" charset="-128"/>
        </a:defRPr>
      </a:lvl4pPr>
      <a:lvl5pPr marL="1585913" indent="-214313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MS PGothic" pitchFamily="34" charset="-128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200">
          <a:solidFill>
            <a:schemeClr val="tx1"/>
          </a:solidFill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200">
          <a:solidFill>
            <a:schemeClr val="tx1"/>
          </a:solidFill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200">
          <a:solidFill>
            <a:schemeClr val="tx1"/>
          </a:solidFill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71538"/>
            <a:ext cx="77724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684213" y="6329363"/>
            <a:ext cx="2133600" cy="365125"/>
          </a:xfrm>
          <a:prstGeom prst="rect">
            <a:avLst/>
          </a:prstGeom>
        </p:spPr>
        <p:txBody>
          <a:bodyPr vert="horz" wrap="square" lIns="0" tIns="0" rIns="91440" bIns="0" numCol="1" anchor="ctr" anchorCtr="0" compatLnSpc="1">
            <a:prstTxWarp prst="textNoShape">
              <a:avLst/>
            </a:prstTxWarp>
            <a:normAutofit/>
          </a:bodyPr>
          <a:lstStyle>
            <a:lvl1pPr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  <a:cs typeface="Times New Roman" pitchFamily="18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580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07" r:id="rId1"/>
    <p:sldLayoutId id="2147485508" r:id="rId2"/>
    <p:sldLayoutId id="2147485509" r:id="rId3"/>
    <p:sldLayoutId id="2147485510" r:id="rId4"/>
    <p:sldLayoutId id="2147485511" r:id="rId5"/>
    <p:sldLayoutId id="2147485512" r:id="rId6"/>
    <p:sldLayoutId id="2147485513" r:id="rId7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cap="none">
          <a:solidFill>
            <a:schemeClr val="tx1"/>
          </a:solidFill>
          <a:latin typeface="+mn-lt"/>
          <a:ea typeface="MS PGothic" pitchFamily="34" charset="-128"/>
          <a:cs typeface="Andes" panose="02000000000000000000" pitchFamily="50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 Bold" charset="0"/>
          <a:ea typeface="MS PGothic" pitchFamily="34" charset="-128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14C6D"/>
          </a:solidFill>
          <a:latin typeface="Trebuchet MS" pitchFamily="34" charset="0"/>
        </a:defRPr>
      </a:lvl9pPr>
    </p:titleStyle>
    <p:bodyStyle>
      <a:lvl1pPr marL="0" indent="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None/>
        <a:defRPr>
          <a:solidFill>
            <a:schemeClr val="tx1"/>
          </a:solidFill>
          <a:latin typeface="+mn-lt"/>
          <a:ea typeface="MS PGothic" pitchFamily="34" charset="-128"/>
          <a:cs typeface="Andes" panose="02000000000000000000" pitchFamily="50" charset="0"/>
        </a:defRPr>
      </a:lvl1pPr>
      <a:lvl2pPr marL="285750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  <a:ea typeface="MS PGothic" pitchFamily="34" charset="-128"/>
        </a:defRPr>
      </a:lvl2pPr>
      <a:lvl3pPr marL="576263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-"/>
        <a:defRPr sz="1400">
          <a:solidFill>
            <a:schemeClr val="tx1"/>
          </a:solidFill>
          <a:latin typeface="+mn-lt"/>
          <a:ea typeface="MS PGothic" pitchFamily="34" charset="-128"/>
        </a:defRPr>
      </a:lvl3pPr>
      <a:lvl4pPr marL="1657350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MS PGothic" pitchFamily="34" charset="-128"/>
        </a:defRPr>
      </a:lvl4pPr>
      <a:lvl5pPr marL="2114550" indent="-285750" algn="just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00783C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gif"/><Relationship Id="rId3" Type="http://schemas.openxmlformats.org/officeDocument/2006/relationships/image" Target="../media/image24.gif"/><Relationship Id="rId7" Type="http://schemas.openxmlformats.org/officeDocument/2006/relationships/image" Target="../media/image28.gif"/><Relationship Id="rId12" Type="http://schemas.openxmlformats.org/officeDocument/2006/relationships/image" Target="../media/image33.gi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7.gif"/><Relationship Id="rId11" Type="http://schemas.openxmlformats.org/officeDocument/2006/relationships/image" Target="../media/image32.gif"/><Relationship Id="rId5" Type="http://schemas.openxmlformats.org/officeDocument/2006/relationships/image" Target="../media/image26.png"/><Relationship Id="rId10" Type="http://schemas.openxmlformats.org/officeDocument/2006/relationships/image" Target="../media/image31.gif"/><Relationship Id="rId4" Type="http://schemas.openxmlformats.org/officeDocument/2006/relationships/image" Target="../media/image25.png"/><Relationship Id="rId9" Type="http://schemas.openxmlformats.org/officeDocument/2006/relationships/image" Target="../media/image30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justice.gov.az/?view=statistic&amp;post_id=4" TargetMode="External"/><Relationship Id="rId2" Type="http://schemas.openxmlformats.org/officeDocument/2006/relationships/hyperlink" Target="http://emdk.gov.az/index.php/en/2014-01-18-10-59-29/2014-05-08-07-59-18/registration" TargetMode="Externa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55FCB3-15AC-4631-9E60-44B9C3F06A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1099" y="3101299"/>
            <a:ext cx="5875387" cy="567266"/>
          </a:xfrm>
        </p:spPr>
        <p:txBody>
          <a:bodyPr/>
          <a:lstStyle/>
          <a:p>
            <a:r>
              <a:rPr lang="az-Latn-AZ" dirty="0">
                <a:solidFill>
                  <a:schemeClr val="bg1"/>
                </a:solidFill>
              </a:rPr>
              <a:t>Əmlakın qeydiyyatı - AZƏRBAYCAN</a:t>
            </a:r>
            <a:endParaRPr lang="en-US" dirty="0"/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95B798C6-5767-4AE5-B60E-AE9FA588B80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448475" y="6450817"/>
            <a:ext cx="2552700" cy="306388"/>
          </a:xfrm>
        </p:spPr>
        <p:txBody>
          <a:bodyPr/>
          <a:lstStyle/>
          <a:p>
            <a:r>
              <a:rPr lang="az-Latn-AZ" dirty="0"/>
              <a:t>Tarix</a:t>
            </a:r>
            <a:endParaRPr lang="en-US" dirty="0"/>
          </a:p>
        </p:txBody>
      </p:sp>
      <p:sp>
        <p:nvSpPr>
          <p:cNvPr id="20" name="Text Placeholder 28">
            <a:extLst>
              <a:ext uri="{FF2B5EF4-FFF2-40B4-BE49-F238E27FC236}">
                <a16:creationId xmlns:a16="http://schemas.microsoft.com/office/drawing/2014/main" id="{060C3C79-AE88-4E16-A3BF-22C9805BA3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35413" y="5394418"/>
            <a:ext cx="3065762" cy="411162"/>
          </a:xfrm>
        </p:spPr>
        <p:txBody>
          <a:bodyPr/>
          <a:lstStyle/>
          <a:p>
            <a:r>
              <a:rPr lang="en-US" dirty="0"/>
              <a:t>Ad, </a:t>
            </a:r>
            <a:r>
              <a:rPr lang="en-US" dirty="0" err="1"/>
              <a:t>soyad</a:t>
            </a:r>
            <a:endParaRPr lang="en-US" dirty="0"/>
          </a:p>
        </p:txBody>
      </p:sp>
      <p:sp>
        <p:nvSpPr>
          <p:cNvPr id="21" name="Text Placeholder 29">
            <a:extLst>
              <a:ext uri="{FF2B5EF4-FFF2-40B4-BE49-F238E27FC236}">
                <a16:creationId xmlns:a16="http://schemas.microsoft.com/office/drawing/2014/main" id="{E5E7C569-79B5-4233-B302-109A57BA98C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935413" y="5899163"/>
            <a:ext cx="3065762" cy="252490"/>
          </a:xfrm>
        </p:spPr>
        <p:txBody>
          <a:bodyPr/>
          <a:lstStyle/>
          <a:p>
            <a:r>
              <a:rPr lang="en-US" i="1" dirty="0"/>
              <a:t>Doing Business </a:t>
            </a:r>
            <a:r>
              <a:rPr lang="en-US" dirty="0"/>
              <a:t>B</a:t>
            </a:r>
            <a:r>
              <a:rPr lang="az-Latn-AZ" dirty="0"/>
              <a:t>ölməsi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n-US" b="1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Məlumatın </a:t>
            </a:r>
            <a:r>
              <a:rPr lang="az-Latn-AZ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şəffaflığı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indeksi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8881" y="1929390"/>
            <a:ext cx="721799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Bef>
                <a:spcPts val="0"/>
              </a:spcBef>
              <a:buClr>
                <a:srgbClr val="002345"/>
              </a:buClr>
              <a:buFont typeface="Arial" panose="020B0604020202020204" pitchFamily="34" charset="0"/>
              <a:buChar char="•"/>
            </a:pPr>
            <a:r>
              <a:rPr lang="az-Latn-AZ" sz="1700" kern="0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Şəffaflıq</a:t>
            </a:r>
            <a:r>
              <a:rPr lang="az-Latn-AZ" sz="1700" b="0" kern="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torpaq inzibatçılığı sistemlərinin keyfiyyətində başlıca elementi olaraq</a:t>
            </a:r>
            <a:r>
              <a:rPr lang="en-US" sz="1700" b="0" kern="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774700" lvl="3" indent="-285750" algn="just">
              <a:spcBef>
                <a:spcPts val="0"/>
              </a:spcBef>
              <a:buClr>
                <a:srgbClr val="002345"/>
              </a:buClr>
              <a:buFont typeface="Wingdings" panose="05000000000000000000" pitchFamily="2" charset="2"/>
              <a:buChar char="ü"/>
            </a:pPr>
            <a:r>
              <a:rPr lang="az-Latn-AZ" sz="1700" b="0" kern="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istifadəçilər və rəsmilər arasında </a:t>
            </a:r>
            <a:r>
              <a:rPr lang="az-Latn-AZ" sz="1700" kern="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məlumat asimmetriyasını aradan qaldırmağa kömək edir</a:t>
            </a:r>
            <a:r>
              <a:rPr lang="en-US" sz="1700" b="0" kern="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</a:p>
          <a:p>
            <a:pPr marL="774700" lvl="3" indent="-285750" algn="just">
              <a:spcBef>
                <a:spcPts val="0"/>
              </a:spcBef>
              <a:buClr>
                <a:srgbClr val="002345"/>
              </a:buClr>
              <a:buFont typeface="Wingdings" panose="05000000000000000000" pitchFamily="2" charset="2"/>
              <a:buChar char="ü"/>
            </a:pPr>
            <a:r>
              <a:rPr lang="az-Latn-AZ" sz="1700" b="0" kern="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torpaq bazarının </a:t>
            </a:r>
            <a:r>
              <a:rPr lang="az-Latn-AZ" sz="1700" kern="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səmərəliyini artırır</a:t>
            </a:r>
            <a:r>
              <a:rPr lang="en-US" sz="1700" b="0" kern="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488950" lvl="3" algn="just">
              <a:spcBef>
                <a:spcPts val="0"/>
              </a:spcBef>
              <a:buClr>
                <a:srgbClr val="002345"/>
              </a:buClr>
            </a:pPr>
            <a:endParaRPr lang="en-US" sz="1700" b="0" kern="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lvl="0" indent="-285750" algn="just">
              <a:spcBef>
                <a:spcPts val="0"/>
              </a:spcBef>
              <a:buClr>
                <a:srgbClr val="002345"/>
              </a:buClr>
              <a:buFont typeface="Arial" panose="020B0604020202020204" pitchFamily="34" charset="0"/>
              <a:buChar char="•"/>
            </a:pPr>
            <a:r>
              <a:rPr lang="az-Latn-AZ" sz="1700" b="0" kern="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Şəffaf torpaq inzibatçılığı sistemi – hansında ki bütün torpaq məlumatları ictimaiyyətə açıqdır, bütün proseduralar və əmlak </a:t>
            </a:r>
            <a:r>
              <a:rPr lang="az-Latn-AZ" sz="1700" b="0" kern="0" dirty="0" err="1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əqdləri</a:t>
            </a:r>
            <a:r>
              <a:rPr lang="az-Latn-AZ" sz="1700" b="0" kern="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aşkar və aydın şəkildə qeyd olunur və dövlət rüsumları haqqında məlumat asanlıqla əldə oluna bilər   – </a:t>
            </a:r>
            <a:r>
              <a:rPr lang="az-Latn-AZ" sz="1700" kern="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qeyri-formal ödənişlərin ehtimalını və sistemdən sui-istifadə hallarını </a:t>
            </a:r>
            <a:r>
              <a:rPr lang="az-Latn-AZ" sz="1700" kern="0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minimallaşdırır</a:t>
            </a:r>
            <a:r>
              <a:rPr lang="az-Latn-AZ" sz="1700" b="0" kern="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marL="488950" lvl="3" algn="just">
              <a:spcBef>
                <a:spcPts val="0"/>
              </a:spcBef>
              <a:buClr>
                <a:srgbClr val="002345"/>
              </a:buClr>
            </a:pPr>
            <a:endParaRPr lang="fr-FR" sz="1700" b="0" kern="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lvl="0" indent="-285750" algn="just">
              <a:spcBef>
                <a:spcPts val="0"/>
              </a:spcBef>
              <a:buClr>
                <a:srgbClr val="002345"/>
              </a:buClr>
              <a:buFont typeface="Arial" panose="020B0604020202020204" pitchFamily="34" charset="0"/>
              <a:buChar char="•"/>
            </a:pPr>
            <a:r>
              <a:rPr lang="az-Latn-AZ" sz="1700" b="0" kern="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Məlumatın şəffaflığı indeksi üzrə </a:t>
            </a:r>
            <a:r>
              <a:rPr lang="az-Latn-AZ" sz="1700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maksimal göstərici 6 xala bərabərdir</a:t>
            </a:r>
            <a:r>
              <a:rPr lang="en-US" b="0" kern="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fr-FR" b="0" kern="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641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8" y="577083"/>
            <a:ext cx="8380051" cy="411606"/>
          </a:xfrm>
        </p:spPr>
        <p:txBody>
          <a:bodyPr>
            <a:noAutofit/>
          </a:bodyPr>
          <a:lstStyle/>
          <a:p>
            <a:b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</a:rPr>
            </a:br>
            <a:b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</a:rPr>
            </a:br>
            <a:br>
              <a:rPr lang="az-Latn-AZ" dirty="0">
                <a:solidFill>
                  <a:schemeClr val="tx1">
                    <a:lumMod val="90000"/>
                    <a:lumOff val="10000"/>
                  </a:schemeClr>
                </a:solidFill>
              </a:rPr>
            </a:br>
            <a:br>
              <a:rPr lang="az-Latn-AZ" dirty="0">
                <a:solidFill>
                  <a:schemeClr val="tx1">
                    <a:lumMod val="90000"/>
                    <a:lumOff val="10000"/>
                  </a:schemeClr>
                </a:solidFill>
              </a:rPr>
            </a:b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Məlumatın </a:t>
            </a:r>
            <a:r>
              <a:rPr lang="az-Latn-AZ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şəffaflığı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indeksi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US" dirty="0"/>
              <a:t>11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497414"/>
              </p:ext>
            </p:extLst>
          </p:nvPr>
        </p:nvGraphicFramePr>
        <p:xfrm>
          <a:off x="228599" y="1292087"/>
          <a:ext cx="8746435" cy="5113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464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8425">
                <a:tc>
                  <a:txBody>
                    <a:bodyPr/>
                    <a:lstStyle/>
                    <a:p>
                      <a:pPr algn="just"/>
                      <a:r>
                        <a:rPr lang="az-Latn-AZ" sz="14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Suallar</a:t>
                      </a:r>
                      <a:endParaRPr lang="en-US" sz="14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922">
                <a:tc>
                  <a:txBody>
                    <a:bodyPr/>
                    <a:lstStyle/>
                    <a:p>
                      <a:pPr algn="l"/>
                      <a:r>
                        <a:rPr lang="az-Latn-AZ" sz="12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Torpaq mülkiyyəti haqqında məlumat ictimaiyyətə açıqdırmı</a:t>
                      </a:r>
                      <a:r>
                        <a:rPr lang="en-US" sz="12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(1-0) </a:t>
                      </a:r>
                      <a:r>
                        <a:rPr lang="az-Latn-AZ" sz="1250" i="1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Əlçatan</a:t>
                      </a:r>
                      <a:r>
                        <a:rPr lang="en-US" sz="1250" i="1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</a:t>
                      </a:r>
                      <a:r>
                        <a:rPr lang="az-Latn-AZ" sz="1250" i="1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1)</a:t>
                      </a:r>
                      <a:r>
                        <a:rPr lang="en-US" sz="1250" i="1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az-Latn-AZ" sz="1250" i="1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</a:t>
                      </a:r>
                      <a:r>
                        <a:rPr lang="az-Latn-AZ" sz="1250" i="1" dirty="0">
                          <a:solidFill>
                            <a:schemeClr val="accent3"/>
                          </a:solidFill>
                          <a:highlight>
                            <a:srgbClr val="FFFF0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Məhdud</a:t>
                      </a:r>
                      <a:r>
                        <a:rPr lang="en-US" sz="1250" i="1" dirty="0">
                          <a:solidFill>
                            <a:schemeClr val="accent3"/>
                          </a:solidFill>
                          <a:highlight>
                            <a:srgbClr val="FFFF0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(0)</a:t>
                      </a:r>
                      <a:endParaRPr lang="en-US" sz="1250" b="1" i="1" dirty="0">
                        <a:solidFill>
                          <a:schemeClr val="accent3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655">
                <a:tc>
                  <a:txBody>
                    <a:bodyPr/>
                    <a:lstStyle/>
                    <a:p>
                      <a:pPr algn="l"/>
                      <a:r>
                        <a:rPr lang="az-Latn-AZ" sz="12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Hər hansı əmlak </a:t>
                      </a:r>
                      <a:r>
                        <a:rPr lang="az-Latn-AZ" sz="125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əqdini</a:t>
                      </a:r>
                      <a:r>
                        <a:rPr lang="az-Latn-AZ" sz="12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tamamlamaq üçün tələb olunan sənədlərin siyahısı ictimaiyyətə açıqdırmı</a:t>
                      </a:r>
                      <a:r>
                        <a:rPr lang="en-US" sz="125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(0.5-0)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İnternet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/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ictimai yerdə lövhə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(0.5)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Açıq deyil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/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yalnız şəxsən baş vurulduqda öyrənilir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(0)</a:t>
                      </a:r>
                      <a:endParaRPr lang="en-US" sz="1250" b="1" i="1" dirty="0">
                        <a:solidFill>
                          <a:schemeClr val="accent3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655">
                <a:tc>
                  <a:txBody>
                    <a:bodyPr/>
                    <a:lstStyle/>
                    <a:p>
                      <a:pPr algn="l"/>
                      <a:r>
                        <a:rPr lang="az-Latn-AZ" sz="12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Hər hansı əmlak </a:t>
                      </a:r>
                      <a:r>
                        <a:rPr lang="az-Latn-AZ" sz="125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əqdini</a:t>
                      </a:r>
                      <a:r>
                        <a:rPr lang="az-Latn-AZ" sz="12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tamamlamaq üçün dövlət rüsumları cədvəli ictimaiyyətə açıqdırmı</a:t>
                      </a:r>
                      <a:r>
                        <a:rPr lang="en-US" sz="12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(0.5-0)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İnternet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/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ictimai yerdə lövhə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/ rüsum yoxdur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(0.5)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Açıq deyil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/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yalnız şəxsən baş vurulduqda öyrənilir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(0)</a:t>
                      </a:r>
                      <a:endParaRPr lang="en-US" sz="1250" i="1" kern="1200" baseline="0" dirty="0">
                        <a:solidFill>
                          <a:schemeClr val="accent3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3597">
                <a:tc>
                  <a:txBody>
                    <a:bodyPr/>
                    <a:lstStyle/>
                    <a:p>
                      <a:pPr algn="l"/>
                      <a:r>
                        <a:rPr lang="az-Latn-AZ" sz="12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Daşınmaz əmlak qeydiyyatı qurumu qanuni qüvvəyə malik olan mülkiyyəti təsdiq edən sənədi dəqiq müddət ərzində təqdim etməyi öhdəsinə götürürmü</a:t>
                      </a:r>
                      <a:r>
                        <a:rPr lang="en-US" sz="125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(0.5-0)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İnternet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/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ictimai yerdə lövhə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vasitəsilə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(0.5)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Öhdəlik yoxdur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/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yalnız şəxsən baş vurulduqda əldə olunur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(0)</a:t>
                      </a:r>
                      <a:endParaRPr lang="en-US" sz="1250" b="1" i="1" dirty="0">
                        <a:solidFill>
                          <a:schemeClr val="accent3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0008">
                <a:tc>
                  <a:txBody>
                    <a:bodyPr/>
                    <a:lstStyle/>
                    <a:p>
                      <a:pPr algn="just"/>
                      <a:r>
                        <a:rPr lang="az-Latn-AZ" sz="12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Daşınmaz əmlak qeydiyyatı qurumunda baş vermiş problemə dair şikayət vermək üçüm ayrıca və müstəqil  mexanizm (qayda) mövcuddurmu</a:t>
                      </a:r>
                      <a:r>
                        <a:rPr lang="en-US" sz="125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(1-0)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Xüsusi və ayrıca mexanizm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(1)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highlight>
                            <a:srgbClr val="FFFF0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Ümumi mexanizm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highlight>
                            <a:srgbClr val="FFFF0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/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highlight>
                            <a:srgbClr val="FFFF0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mexanizm yoxdur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highlight>
                            <a:srgbClr val="FFFF0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(0</a:t>
                      </a:r>
                      <a:r>
                        <a:rPr lang="en-US" sz="125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655">
                <a:tc>
                  <a:txBody>
                    <a:bodyPr/>
                    <a:lstStyle/>
                    <a:p>
                      <a:pPr algn="l"/>
                      <a:r>
                        <a:rPr lang="az-Latn-AZ" sz="1250" kern="120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Daşınmaz əmlak qeydiyyatı qurumunda qeydiyyatdan keçmiş əqdlərin sayını izləyən rəsmi statistika ictimaiyyətə açıqlanırmı</a:t>
                      </a:r>
                      <a:r>
                        <a:rPr lang="en-US" sz="125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(0.5-0)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highlight>
                            <a:srgbClr val="C0C0C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Dərc edilir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highlight>
                            <a:srgbClr val="C0C0C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(0.5)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highlight>
                            <a:srgbClr val="C0C0C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highlight>
                            <a:srgbClr val="C0C0C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highlight>
                            <a:srgbClr val="C0C0C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İctimaiyyətə açıq deyil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highlight>
                            <a:srgbClr val="C0C0C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(0)</a:t>
                      </a:r>
                      <a:endParaRPr lang="en-US" sz="1250" b="1" i="1" dirty="0">
                        <a:solidFill>
                          <a:schemeClr val="accent3"/>
                        </a:solidFill>
                        <a:highlight>
                          <a:srgbClr val="C0C0C0"/>
                        </a:highlight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13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Latn-AZ" sz="12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Torpaq parsellərinin xəritələri ictimaiyyətə açıqdırmı</a:t>
                      </a:r>
                      <a:r>
                        <a:rPr lang="en-US" sz="12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(0.5-0) </a:t>
                      </a:r>
                      <a:r>
                        <a:rPr lang="az-Latn-AZ" sz="1250" i="1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Əlçatan</a:t>
                      </a:r>
                      <a:r>
                        <a:rPr lang="en-US" sz="1250" i="1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(0.5) </a:t>
                      </a:r>
                      <a:r>
                        <a:rPr lang="az-Latn-AZ" sz="1250" i="1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</a:t>
                      </a:r>
                      <a:r>
                        <a:rPr lang="az-Latn-AZ" sz="1250" i="1" dirty="0">
                          <a:solidFill>
                            <a:schemeClr val="accent3"/>
                          </a:solidFill>
                          <a:highlight>
                            <a:srgbClr val="FFFF0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Məhdud</a:t>
                      </a:r>
                      <a:r>
                        <a:rPr lang="en-US" sz="1250" i="1" dirty="0">
                          <a:solidFill>
                            <a:schemeClr val="accent3"/>
                          </a:solidFill>
                          <a:highlight>
                            <a:srgbClr val="FFFF0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(0)</a:t>
                      </a:r>
                      <a:endParaRPr lang="en-US" sz="1250" b="0" i="1" dirty="0">
                        <a:solidFill>
                          <a:schemeClr val="accent3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56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Latn-AZ" sz="12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Torpaq parsellərinin xəritələrini əldə etmək üçün dövlət rüsumları cədvəli ictimaiyyətə açıqdırmı</a:t>
                      </a:r>
                      <a:r>
                        <a:rPr lang="en-US" sz="12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(0.5-0)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İnternet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/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ictimai yerdə lövhə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(0.5)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Açıq deyil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/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yalnız şəxsən baş vurulduqda öyrənilir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(0)</a:t>
                      </a:r>
                      <a:r>
                        <a:rPr lang="az-Latn-AZ" sz="12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endParaRPr lang="en-US" sz="1250" b="0" dirty="0">
                        <a:solidFill>
                          <a:schemeClr val="accent3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000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Latn-AZ" sz="125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Kadastr idarəsi torpaq parselinin yenilənmiş xəritəsini </a:t>
                      </a:r>
                      <a:r>
                        <a:rPr lang="az-Latn-AZ" sz="12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dəqiq müddət ərzində təqdim etməyi öhdəsinə götürürmü</a:t>
                      </a:r>
                      <a:r>
                        <a:rPr lang="en-US" sz="125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(0.5-0)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İnternet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/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ictimai yerdə lövhə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vasitəsilə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(0.5)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Öhdəlik yoxdur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/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yalnız şəxsən baş vurulduqda əldə olunur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(0)</a:t>
                      </a:r>
                      <a:endParaRPr lang="az-Latn-AZ" sz="1250" baseline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56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Latn-AZ" sz="12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Kadastr idarəsində baş vermiş problemə dair şikayət vermək üçüm ayrıca və müstəqil  mexanizm (qayda) mövcuddurmu</a:t>
                      </a:r>
                      <a:r>
                        <a:rPr lang="en-US" sz="125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?? (0.5-0)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Ayrıca mexanizm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(1)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highlight>
                            <a:srgbClr val="FFFF0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Ümumi mexanizm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highlight>
                            <a:srgbClr val="FFFF0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/</a:t>
                      </a:r>
                      <a:r>
                        <a:rPr lang="az-Latn-AZ" sz="1250" i="1" baseline="0" dirty="0">
                          <a:solidFill>
                            <a:schemeClr val="accent3"/>
                          </a:solidFill>
                          <a:highlight>
                            <a:srgbClr val="FFFF0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mexanizm yoxdur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highlight>
                            <a:srgbClr val="FFFF0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250" i="1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(0</a:t>
                      </a:r>
                      <a:r>
                        <a:rPr lang="en-US" sz="125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1250" b="0" dirty="0">
                        <a:solidFill>
                          <a:schemeClr val="accent3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2151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sz="quarter" idx="16"/>
          </p:nvPr>
        </p:nvSpPr>
        <p:spPr>
          <a:xfrm>
            <a:off x="909638" y="1839557"/>
            <a:ext cx="7254419" cy="4617720"/>
          </a:xfrm>
        </p:spPr>
        <p:txBody>
          <a:bodyPr/>
          <a:lstStyle/>
          <a:p>
            <a:r>
              <a:rPr lang="az-Latn-AZ" sz="17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Hətta ən etibarlı və şəffaf torpaq inzibatçılığı sistemi, </a:t>
            </a:r>
            <a:r>
              <a:rPr lang="az-Latn-AZ" sz="17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əgər ölkənin yalnız məhdud ərazisini əhatə edirsə, bir o qədər faydalı olmaz</a:t>
            </a:r>
            <a:r>
              <a:rPr lang="az-Latn-AZ" sz="17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Daşınmaz əmlak reyestrlərinin tam </a:t>
            </a:r>
            <a:r>
              <a:rPr lang="az-Latn-AZ" sz="1700" dirty="0" err="1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əhatəliyi</a:t>
            </a:r>
            <a:r>
              <a:rPr lang="az-Latn-AZ" sz="17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yoxdursa, </a:t>
            </a:r>
            <a:r>
              <a:rPr lang="az-Latn-AZ" sz="17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şirkətlər və fərdlərin əhatə olunmamış ərazilərə əminliyi və marağı azalır</a:t>
            </a:r>
            <a:r>
              <a:rPr lang="az-Latn-AZ" sz="17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     </a:t>
            </a:r>
          </a:p>
          <a:p>
            <a:pPr marL="0" indent="0" algn="just">
              <a:buNone/>
            </a:pPr>
            <a:endParaRPr lang="en-US" sz="17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az-Latn-AZ" sz="17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Maksimal səmərəliyi təmin etmək üçün, reyestr və kadastr özəl mülkiyyətdə olan bütün torpaqların qeydiyyatını aparmalı, ictimaiyyətə açıq etməli  və </a:t>
            </a:r>
            <a:r>
              <a:rPr lang="az-Latn-AZ" sz="1700" b="1" u="sng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ölkənin (iqtisadiyyatın) tamamını əhatə etməlidir</a:t>
            </a:r>
            <a:r>
              <a:rPr lang="az-Latn-AZ" sz="17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17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endParaRPr lang="en-US" sz="17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az-Latn-AZ" sz="17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Coğrafi </a:t>
            </a:r>
            <a:r>
              <a:rPr lang="az-Latn-AZ" sz="1700" dirty="0" err="1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əhatəlik</a:t>
            </a:r>
            <a:r>
              <a:rPr lang="az-Latn-AZ" sz="17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üzrə </a:t>
            </a:r>
            <a:r>
              <a:rPr lang="az-Latn-AZ" sz="17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maksimal göstərici 8 xala bərabərdir</a:t>
            </a:r>
            <a:r>
              <a:rPr lang="en-US" sz="17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fr-FR" sz="17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az-Latn-AZ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Coğrafi </a:t>
            </a:r>
            <a:r>
              <a:rPr lang="az-Latn-AZ" b="1" dirty="0" err="1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əhatəlik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indeksi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189738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az-Latn-AZ" sz="24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Coğrafi </a:t>
            </a:r>
            <a:r>
              <a:rPr lang="az-Latn-AZ" sz="2400" b="1" dirty="0" err="1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əhatəlik</a:t>
            </a:r>
            <a:r>
              <a:rPr lang="az-Latn-AZ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indeksi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712580"/>
              </p:ext>
            </p:extLst>
          </p:nvPr>
        </p:nvGraphicFramePr>
        <p:xfrm>
          <a:off x="460084" y="1502876"/>
          <a:ext cx="8255727" cy="32008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5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6953">
                <a:tc>
                  <a:txBody>
                    <a:bodyPr/>
                    <a:lstStyle/>
                    <a:p>
                      <a:pPr algn="just"/>
                      <a:r>
                        <a:rPr lang="az-Latn-AZ" sz="16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Suallar</a:t>
                      </a:r>
                      <a:endParaRPr lang="en-US" sz="16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013">
                <a:tc>
                  <a:txBody>
                    <a:bodyPr/>
                    <a:lstStyle/>
                    <a:p>
                      <a:pPr algn="l"/>
                      <a:r>
                        <a:rPr lang="az-Latn-AZ" sz="160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Ən iri biznes şəhəri səviyyəsində daşınmaz əmlak reyestrinin </a:t>
                      </a:r>
                      <a:r>
                        <a:rPr lang="az-Latn-AZ" sz="1600" kern="12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əhatəliyi</a:t>
                      </a:r>
                      <a:r>
                        <a:rPr lang="az-Latn-AZ" sz="160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nə dərəcədə tamamdır</a:t>
                      </a:r>
                      <a:r>
                        <a:rPr lang="en-US" sz="160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(2-0) </a:t>
                      </a:r>
                      <a:br>
                        <a:rPr lang="en-US" sz="160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az-Latn-AZ" sz="160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Bütün özəl torpaqlar qeydiyyatdadır</a:t>
                      </a:r>
                      <a:r>
                        <a:rPr lang="en-US" sz="160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(2) </a:t>
                      </a:r>
                      <a:r>
                        <a:rPr lang="az-Latn-AZ" sz="160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Qeydiyyatda deyil</a:t>
                      </a:r>
                      <a:r>
                        <a:rPr lang="en-US" sz="160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(0)</a:t>
                      </a:r>
                      <a:endParaRPr lang="en-US" sz="1600" b="1" i="1" kern="1200" dirty="0">
                        <a:solidFill>
                          <a:schemeClr val="accent3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0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Latn-AZ" sz="160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Ölkə səviyyəsində daşınmaz əmlak reyestrinin </a:t>
                      </a:r>
                      <a:r>
                        <a:rPr lang="az-Latn-AZ" sz="1600" kern="12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əhatəliyi</a:t>
                      </a:r>
                      <a:r>
                        <a:rPr lang="az-Latn-AZ" sz="160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nə dərəcədə tamamdır</a:t>
                      </a:r>
                      <a:r>
                        <a:rPr lang="en-US" sz="160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(2-0) </a:t>
                      </a:r>
                      <a:br>
                        <a:rPr lang="en-US" sz="160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az-Latn-AZ" sz="160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Bütün özəl torpaqlar qeydiyyatdadır</a:t>
                      </a:r>
                      <a:r>
                        <a:rPr lang="en-US" sz="160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(2) </a:t>
                      </a:r>
                      <a:r>
                        <a:rPr lang="az-Latn-AZ" sz="160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Qeydiyyatda deyil</a:t>
                      </a:r>
                      <a:r>
                        <a:rPr lang="en-US" sz="160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(0)</a:t>
                      </a:r>
                      <a:endParaRPr lang="en-US" sz="1600" b="1" i="1" kern="1200" dirty="0">
                        <a:solidFill>
                          <a:schemeClr val="accent3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013">
                <a:tc>
                  <a:txBody>
                    <a:bodyPr/>
                    <a:lstStyle/>
                    <a:p>
                      <a:pPr algn="l"/>
                      <a:r>
                        <a:rPr lang="az-Latn-AZ" sz="160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Ən iri biznes şəhəri səviyyəsində torpaq kadastrının </a:t>
                      </a:r>
                      <a:r>
                        <a:rPr lang="az-Latn-AZ" sz="1600" kern="12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əhatəliyi</a:t>
                      </a:r>
                      <a:r>
                        <a:rPr lang="az-Latn-AZ" sz="160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nə dərəcədə tamamdır</a:t>
                      </a:r>
                      <a:r>
                        <a:rPr lang="en-US" sz="160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(2-0) </a:t>
                      </a:r>
                      <a:br>
                        <a:rPr lang="en-US" sz="160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az-Latn-AZ" sz="160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Bütün özəl torpaqlar </a:t>
                      </a:r>
                      <a:r>
                        <a:rPr lang="az-Latn-AZ" sz="1600" i="1" kern="1200" dirty="0" err="1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xəritələnib</a:t>
                      </a:r>
                      <a:r>
                        <a:rPr lang="en-US" sz="160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(2) </a:t>
                      </a:r>
                      <a:r>
                        <a:rPr lang="az-Latn-AZ" sz="160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</a:t>
                      </a:r>
                      <a:r>
                        <a:rPr lang="az-Latn-AZ" sz="1600" i="1" kern="1200" dirty="0" err="1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Xəritələnməyib</a:t>
                      </a:r>
                      <a:r>
                        <a:rPr lang="en-US" sz="160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(0)</a:t>
                      </a:r>
                      <a:endParaRPr lang="en-US" sz="1600" b="1" i="1" kern="1200" dirty="0">
                        <a:solidFill>
                          <a:schemeClr val="accent3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4013">
                <a:tc>
                  <a:txBody>
                    <a:bodyPr/>
                    <a:lstStyle/>
                    <a:p>
                      <a:pPr algn="l"/>
                      <a:r>
                        <a:rPr lang="az-Latn-AZ" sz="160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Ölkə səviyyəsində torpaq kadastrının </a:t>
                      </a:r>
                      <a:r>
                        <a:rPr lang="az-Latn-AZ" sz="1600" kern="12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əhatəliyi</a:t>
                      </a:r>
                      <a:r>
                        <a:rPr lang="az-Latn-AZ" sz="160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nə dərəcədə tamamdır</a:t>
                      </a:r>
                      <a:r>
                        <a:rPr lang="en-US" sz="160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(2-0) </a:t>
                      </a:r>
                      <a:br>
                        <a:rPr lang="en-US" sz="160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az-Latn-AZ" sz="160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Bütün özəl torpaqlar </a:t>
                      </a:r>
                      <a:r>
                        <a:rPr lang="az-Latn-AZ" sz="1600" i="1" kern="1200" dirty="0" err="1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xəritələnib</a:t>
                      </a:r>
                      <a:r>
                        <a:rPr lang="en-US" sz="160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(2) </a:t>
                      </a:r>
                      <a:r>
                        <a:rPr lang="az-Latn-AZ" sz="160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</a:t>
                      </a:r>
                      <a:r>
                        <a:rPr lang="az-Latn-AZ" sz="1600" i="1" kern="1200" dirty="0" err="1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Xəritələnməyib</a:t>
                      </a:r>
                      <a:r>
                        <a:rPr lang="en-US" sz="160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(0)</a:t>
                      </a:r>
                      <a:endParaRPr lang="en-US" sz="1600" b="1" i="1" kern="1200" dirty="0">
                        <a:solidFill>
                          <a:schemeClr val="accent3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5198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sz="quarter" idx="16"/>
          </p:nvPr>
        </p:nvSpPr>
        <p:spPr>
          <a:xfrm>
            <a:off x="1063832" y="2099833"/>
            <a:ext cx="7048231" cy="316244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en-US" sz="16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az-Latn-AZ" sz="20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Torpaq mübahisələrinin qarşısını almaq və mövcud mübahisələri daha yaxşı idarə etmək üçün torpaq inzibatçılığı üzrə hüquqi baza torpaq </a:t>
            </a:r>
            <a:r>
              <a:rPr lang="az-Latn-AZ" sz="2000" dirty="0" err="1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əqdlərində</a:t>
            </a:r>
            <a:r>
              <a:rPr lang="az-Latn-AZ" sz="20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iştirak edən maraqlı tərəflərin </a:t>
            </a:r>
            <a:r>
              <a:rPr lang="az-Latn-AZ" sz="2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dəqiq məsuliyyətlərini müəyyən etməli</a:t>
            </a:r>
            <a:r>
              <a:rPr lang="az-Latn-AZ" sz="20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və </a:t>
            </a:r>
            <a:r>
              <a:rPr lang="az-Latn-AZ" sz="2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mübahisələrin həlli üçüm səmərəli mexanizmlər</a:t>
            </a:r>
            <a:r>
              <a:rPr lang="az-Latn-AZ" sz="20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nəzərdə tutmalıdır ki, onlar </a:t>
            </a:r>
            <a:r>
              <a:rPr lang="az-Latn-AZ" sz="2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yekcins qaydada</a:t>
            </a:r>
            <a:r>
              <a:rPr lang="az-Latn-AZ" sz="20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tətbiq olunsun və </a:t>
            </a:r>
            <a:r>
              <a:rPr lang="az-Latn-AZ" sz="2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hamı üçün əlçatan</a:t>
            </a:r>
            <a:r>
              <a:rPr lang="az-Latn-AZ" sz="20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olsun</a:t>
            </a:r>
            <a:r>
              <a:rPr lang="en-US" sz="20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88950" lvl="3" indent="0" algn="just">
              <a:spcBef>
                <a:spcPts val="0"/>
              </a:spcBef>
              <a:buNone/>
            </a:pPr>
            <a:endParaRPr lang="en-US" sz="20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az-Latn-AZ" sz="20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Torpaq mübahisələrinin həlli indeksi üzrə </a:t>
            </a:r>
            <a:r>
              <a:rPr lang="az-Latn-AZ" sz="20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maksimal göstərici 8 xala bərabərdir</a:t>
            </a:r>
            <a:r>
              <a:rPr lang="en-US" sz="20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fr-FR" sz="20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6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sz="2400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az-Latn-AZ" sz="2400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Torpaq </a:t>
            </a:r>
            <a:r>
              <a:rPr lang="az-Latn-AZ" sz="24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mübahisələrinin həlli</a:t>
            </a:r>
            <a:r>
              <a:rPr lang="az-Latn-AZ" sz="2400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indeksi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480082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261870"/>
            <a:ext cx="8462029" cy="756707"/>
          </a:xfrm>
        </p:spPr>
        <p:txBody>
          <a:bodyPr>
            <a:noAutofit/>
          </a:bodyPr>
          <a:lstStyle/>
          <a:p>
            <a:b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az-Latn-AZ" sz="2000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Torpaq </a:t>
            </a:r>
            <a:r>
              <a:rPr lang="az-Latn-AZ" sz="20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mübahisələrinin həlli</a:t>
            </a:r>
            <a:r>
              <a:rPr lang="az-Latn-AZ" sz="2000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indeksi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2906587"/>
              </p:ext>
            </p:extLst>
          </p:nvPr>
        </p:nvGraphicFramePr>
        <p:xfrm>
          <a:off x="222822" y="1310640"/>
          <a:ext cx="8703342" cy="49225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33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6128">
                <a:tc>
                  <a:txBody>
                    <a:bodyPr/>
                    <a:lstStyle/>
                    <a:p>
                      <a:pPr algn="just"/>
                      <a:r>
                        <a:rPr lang="az-Latn-AZ" sz="1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Suallar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2847">
                <a:tc>
                  <a:txBody>
                    <a:bodyPr/>
                    <a:lstStyle/>
                    <a:p>
                      <a:pPr algn="just"/>
                      <a:r>
                        <a:rPr lang="az-Latn-AZ" sz="135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Bütün əmlak </a:t>
                      </a:r>
                      <a:r>
                        <a:rPr lang="en-US" sz="1350" kern="12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alq</a:t>
                      </a:r>
                      <a:r>
                        <a:rPr lang="az-Latn-AZ" sz="135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ı-satqısı </a:t>
                      </a:r>
                      <a:r>
                        <a:rPr lang="az-Latn-AZ" sz="1350" kern="12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əqdlərinin</a:t>
                      </a:r>
                      <a:r>
                        <a:rPr lang="az-Latn-AZ" sz="135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üçüncü tərəflərin </a:t>
                      </a:r>
                      <a:r>
                        <a:rPr lang="az-Latn-AZ" sz="1350" kern="12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mübahisələndirilməsi</a:t>
                      </a:r>
                      <a:r>
                        <a:rPr lang="az-Latn-AZ" sz="135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üçün daşınmaz əmlak reyestrində qeydiyyatdan keçməsi qanunla tələb olunurmu</a:t>
                      </a:r>
                      <a:r>
                        <a:rPr lang="en-US" sz="135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(1.5-0)</a:t>
                      </a:r>
                      <a:r>
                        <a:rPr lang="en-US" sz="1350" kern="12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az-Latn-AZ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Bəli </a:t>
                      </a:r>
                      <a:r>
                        <a:rPr lang="en-US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(1.5) </a:t>
                      </a:r>
                      <a:r>
                        <a:rPr lang="az-Latn-AZ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Xeyr</a:t>
                      </a:r>
                      <a:r>
                        <a:rPr lang="en-US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(0)</a:t>
                      </a:r>
                      <a:endParaRPr lang="en-US" sz="1350" b="1" i="1" kern="1200" dirty="0">
                        <a:solidFill>
                          <a:schemeClr val="accent3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6193">
                <a:tc>
                  <a:txBody>
                    <a:bodyPr/>
                    <a:lstStyle/>
                    <a:p>
                      <a:pPr algn="l"/>
                      <a:r>
                        <a:rPr lang="az-Latn-AZ" sz="135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Daşınmaz əmlak qeydiyyatı sistemi dövlət və ya özəl zəmanəti yaradırmı</a:t>
                      </a:r>
                      <a:r>
                        <a:rPr lang="en-US" sz="135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(0.5-0)</a:t>
                      </a:r>
                      <a:br>
                        <a:rPr lang="en-US" sz="135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az-Latn-AZ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Qanunla tələb edilir</a:t>
                      </a:r>
                      <a:r>
                        <a:rPr lang="en-US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(0.5) </a:t>
                      </a:r>
                      <a:r>
                        <a:rPr lang="az-Latn-AZ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Tələb edilmir</a:t>
                      </a:r>
                      <a:r>
                        <a:rPr lang="en-US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(0)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8743">
                <a:tc>
                  <a:txBody>
                    <a:bodyPr/>
                    <a:lstStyle/>
                    <a:p>
                      <a:pPr algn="just"/>
                      <a:r>
                        <a:rPr lang="az-Latn-AZ" sz="135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Əgər daşınmaz əmlak reyestrinin rəsmən verdiyi məlumat səhvdirsə və tərəflər</a:t>
                      </a:r>
                      <a:r>
                        <a:rPr lang="en-US" sz="135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az-Latn-AZ" sz="135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vicdanlı şəkildə əmlak </a:t>
                      </a:r>
                      <a:r>
                        <a:rPr lang="az-Latn-AZ" sz="1350" kern="12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əqdini</a:t>
                      </a:r>
                      <a:r>
                        <a:rPr lang="az-Latn-AZ" sz="135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bu məlumat əsasında həyata keçirib zərər görürlərsə, hüquqi sistemdə yaranmış zərərə görə xüsusi təzminat (kompensasiya) mexanizmi nəzərdə tutulubmu</a:t>
                      </a:r>
                      <a:r>
                        <a:rPr lang="en-US" sz="135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(0.5-0)</a:t>
                      </a:r>
                      <a:r>
                        <a:rPr lang="en-US" sz="1350" kern="12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az-Latn-AZ" sz="1350" i="1" kern="1200" baseline="0" dirty="0">
                          <a:solidFill>
                            <a:schemeClr val="accent3"/>
                          </a:solidFill>
                          <a:highlight>
                            <a:srgbClr val="C0C0C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Bəli</a:t>
                      </a:r>
                      <a:r>
                        <a:rPr lang="en-US" sz="1350" i="1" kern="1200" dirty="0">
                          <a:solidFill>
                            <a:schemeClr val="accent3"/>
                          </a:solidFill>
                          <a:highlight>
                            <a:srgbClr val="C0C0C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(0.5) </a:t>
                      </a:r>
                      <a:r>
                        <a:rPr lang="az-Latn-AZ" sz="1350" i="1" kern="1200" dirty="0">
                          <a:solidFill>
                            <a:schemeClr val="accent3"/>
                          </a:solidFill>
                          <a:highlight>
                            <a:srgbClr val="C0C0C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</a:t>
                      </a:r>
                      <a:r>
                        <a:rPr lang="az-Latn-AZ" sz="1350" i="1" kern="1200" dirty="0">
                          <a:solidFill>
                            <a:schemeClr val="accent3"/>
                          </a:solidFill>
                          <a:highlight>
                            <a:srgbClr val="FFFF0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Xeyr</a:t>
                      </a:r>
                      <a:r>
                        <a:rPr lang="en-US" sz="1350" i="1" kern="1200" dirty="0">
                          <a:solidFill>
                            <a:schemeClr val="accent3"/>
                          </a:solidFill>
                          <a:highlight>
                            <a:srgbClr val="C0C0C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(0)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8743">
                <a:tc>
                  <a:txBody>
                    <a:bodyPr/>
                    <a:lstStyle/>
                    <a:p>
                      <a:pPr algn="just"/>
                      <a:r>
                        <a:rPr lang="az-Latn-AZ" sz="135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Hüquqi sistemdə əmlak </a:t>
                      </a:r>
                      <a:r>
                        <a:rPr lang="az-Latn-AZ" sz="1350" kern="12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əqdi</a:t>
                      </a:r>
                      <a:r>
                        <a:rPr lang="az-Latn-AZ" sz="135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üçün zəruri olan sənədlərinin qanuniliyini yoxlamaq tələbi (məs. müqavilə şərtlərinin qanun tələblərinə əməl etməsinin yoxlanılması tələbi) varmı</a:t>
                      </a:r>
                      <a:r>
                        <a:rPr lang="en-US" sz="135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(0.5-0)</a:t>
                      </a:r>
                      <a:endParaRPr lang="en-US" sz="1350" kern="1200" baseline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just"/>
                      <a:r>
                        <a:rPr lang="az-Latn-AZ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Hüquqi </a:t>
                      </a:r>
                      <a:r>
                        <a:rPr lang="az-Latn-AZ" sz="1350" i="1" kern="1200" dirty="0" err="1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əməletmənin</a:t>
                      </a:r>
                      <a:r>
                        <a:rPr lang="az-Latn-AZ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yoxlanması tələbi var</a:t>
                      </a:r>
                      <a:r>
                        <a:rPr lang="en-US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(0.5) </a:t>
                      </a:r>
                      <a:r>
                        <a:rPr lang="az-Latn-AZ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Tələb yoxdur</a:t>
                      </a:r>
                      <a:r>
                        <a:rPr lang="en-US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(0)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6193">
                <a:tc>
                  <a:txBody>
                    <a:bodyPr/>
                    <a:lstStyle/>
                    <a:p>
                      <a:pPr algn="l"/>
                      <a:r>
                        <a:rPr lang="az-Latn-AZ" sz="1350" kern="12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Hüquqi sistemdə əmlak </a:t>
                      </a:r>
                      <a:r>
                        <a:rPr lang="az-Latn-AZ" sz="1350" kern="1200" dirty="0" err="1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əqdi</a:t>
                      </a:r>
                      <a:r>
                        <a:rPr lang="az-Latn-AZ" sz="1350" kern="12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iştirakçılarının şəxsiyyətlərinin </a:t>
                      </a:r>
                      <a:r>
                        <a:rPr lang="az-Latn-AZ" sz="1350" kern="1200" dirty="0" err="1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yoxlanılmasını</a:t>
                      </a:r>
                      <a:r>
                        <a:rPr lang="az-Latn-AZ" sz="1350" kern="12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tələbi qoyulurmu</a:t>
                      </a:r>
                      <a:r>
                        <a:rPr lang="en-US" sz="1350" kern="12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(0.5-0)</a:t>
                      </a:r>
                      <a:br>
                        <a:rPr lang="en-US" sz="1350" kern="12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az-Latn-AZ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Yoxlama tələbi var</a:t>
                      </a:r>
                      <a:r>
                        <a:rPr lang="en-US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(0.5) </a:t>
                      </a:r>
                      <a:r>
                        <a:rPr lang="az-Latn-AZ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Tələb yoxdur </a:t>
                      </a:r>
                      <a:r>
                        <a:rPr lang="en-US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(0)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61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Latn-AZ" sz="1350" kern="12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Eyniləşdirmə</a:t>
                      </a:r>
                      <a:r>
                        <a:rPr lang="az-Latn-AZ" sz="135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sənədlərinin doğruluğunu yoxlamaq üçün milli məlumat bazası mövcuddurmu</a:t>
                      </a:r>
                      <a:r>
                        <a:rPr lang="en-US" sz="135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(1-0)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Latn-AZ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Mövcuddur</a:t>
                      </a:r>
                      <a:r>
                        <a:rPr lang="en-US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(1) </a:t>
                      </a:r>
                      <a:r>
                        <a:rPr lang="az-Latn-AZ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Mövcud deyil</a:t>
                      </a:r>
                      <a:r>
                        <a:rPr lang="en-US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(0)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13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Latn-AZ" sz="135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Torpaq mübahisəsi ilə bağlı işlərdə birinci instansiya məhkəməsindən qərar əldə etmək üçün orta hesabla nə qədər vaxt (apelyasiyasız) lazımdır</a:t>
                      </a:r>
                      <a:r>
                        <a:rPr lang="en-US" sz="135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(3-0)</a:t>
                      </a:r>
                      <a:r>
                        <a:rPr lang="en-US" sz="1350" kern="12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</a:t>
                      </a:r>
                      <a:r>
                        <a:rPr lang="az-Latn-AZ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ildən az</a:t>
                      </a:r>
                      <a:r>
                        <a:rPr lang="en-US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(3); 1</a:t>
                      </a:r>
                      <a:r>
                        <a:rPr lang="az-Latn-AZ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-2 il  arası </a:t>
                      </a:r>
                      <a:r>
                        <a:rPr lang="en-US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(2); 2</a:t>
                      </a:r>
                      <a:r>
                        <a:rPr lang="az-Latn-AZ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-3 il arası</a:t>
                      </a:r>
                      <a:r>
                        <a:rPr lang="en-US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(1) </a:t>
                      </a:r>
                      <a:r>
                        <a:rPr lang="az-Latn-AZ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</a:t>
                      </a:r>
                      <a:r>
                        <a:rPr lang="en-US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 </a:t>
                      </a:r>
                      <a:r>
                        <a:rPr lang="az-Latn-AZ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ildən çox</a:t>
                      </a:r>
                      <a:r>
                        <a:rPr lang="en-US" sz="1350" i="1" kern="120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(0)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61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Latn-AZ" sz="135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Birinci instansiya məhkəmələrində torpaq mübahisələrinin sayına dair illik statistika</a:t>
                      </a:r>
                      <a:r>
                        <a:rPr lang="en-US" sz="135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az-Latn-AZ" sz="135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mövcuddurmu</a:t>
                      </a:r>
                      <a:r>
                        <a:rPr lang="en-US" sz="1350" kern="12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(0.5-0)</a:t>
                      </a:r>
                      <a:r>
                        <a:rPr lang="en-US" sz="1350" kern="12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Latn-AZ" sz="1350" i="1" kern="1200" dirty="0">
                          <a:solidFill>
                            <a:schemeClr val="accent3"/>
                          </a:solidFill>
                          <a:highlight>
                            <a:srgbClr val="C0C0C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Dərc edilir</a:t>
                      </a:r>
                      <a:r>
                        <a:rPr lang="en-US" sz="1350" i="1" kern="1200" dirty="0">
                          <a:solidFill>
                            <a:schemeClr val="accent3"/>
                          </a:solidFill>
                          <a:highlight>
                            <a:srgbClr val="C0C0C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(0.5) </a:t>
                      </a:r>
                      <a:r>
                        <a:rPr lang="az-Latn-AZ" sz="1350" i="1" kern="1200" dirty="0">
                          <a:solidFill>
                            <a:schemeClr val="accent3"/>
                          </a:solidFill>
                          <a:highlight>
                            <a:srgbClr val="C0C0C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İctimaiyyətə açıq deyil</a:t>
                      </a:r>
                      <a:r>
                        <a:rPr lang="en-US" sz="1350" i="1" kern="1200" dirty="0">
                          <a:solidFill>
                            <a:schemeClr val="accent3"/>
                          </a:solidFill>
                          <a:highlight>
                            <a:srgbClr val="C0C0C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(0)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9532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6"/>
            <p:extLst>
              <p:ext uri="{D42A27DB-BD31-4B8C-83A1-F6EECF244321}">
                <p14:modId xmlns:p14="http://schemas.microsoft.com/office/powerpoint/2010/main" val="1114576862"/>
              </p:ext>
            </p:extLst>
          </p:nvPr>
        </p:nvGraphicFramePr>
        <p:xfrm>
          <a:off x="465632" y="4314962"/>
          <a:ext cx="8478837" cy="140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78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az-Latn-AZ" sz="16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Suallar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z-Latn-AZ" sz="1400" b="0" i="0" u="none" strike="noStrike" kern="1200" baseline="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Subay kişi və qadınların mülkiyyət hüquqları bərabərdirmi</a:t>
                      </a:r>
                      <a:r>
                        <a:rPr lang="en-US" sz="1400" b="0" i="0" u="none" strike="noStrike" kern="1200" baseline="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(-1-0)</a:t>
                      </a:r>
                      <a:br>
                        <a:rPr lang="en-US" sz="1400" b="0" i="0" u="none" strike="noStrike" kern="1200" baseline="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az-Latn-AZ" sz="1400" b="0" i="1" u="none" strike="noStrike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Hüquqi bərabərsizlik </a:t>
                      </a:r>
                      <a:r>
                        <a:rPr lang="en-US" sz="1400" b="0" i="1" u="none" strike="noStrike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(-1) </a:t>
                      </a:r>
                      <a:r>
                        <a:rPr lang="az-Latn-AZ" sz="1400" b="0" i="1" u="none" strike="noStrike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Bərabərlik</a:t>
                      </a:r>
                      <a:r>
                        <a:rPr lang="en-US" sz="1400" b="0" i="1" u="none" strike="noStrike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(0)</a:t>
                      </a:r>
                      <a:endParaRPr lang="en-US" sz="1400" i="1" dirty="0">
                        <a:solidFill>
                          <a:schemeClr val="accent3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z-Latn-AZ" sz="1400" b="0" i="0" u="none" strike="noStrike" kern="1200" baseline="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Evli kişi və qadınların mülkiyyət hüquqları bərabərdirmi</a:t>
                      </a:r>
                      <a:r>
                        <a:rPr lang="en-US" sz="1400" b="0" i="0" u="none" strike="noStrike" kern="1200" baseline="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(-1-0)</a:t>
                      </a:r>
                      <a:br>
                        <a:rPr lang="en-US" sz="1400" b="0" i="0" u="none" strike="noStrike" kern="1200" baseline="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az-Latn-AZ" sz="1400" b="0" i="1" u="none" strike="noStrike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Hüquqi bərabərsizlik </a:t>
                      </a:r>
                      <a:r>
                        <a:rPr lang="en-US" sz="1400" b="0" i="1" u="none" strike="noStrike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(-1) </a:t>
                      </a:r>
                      <a:r>
                        <a:rPr lang="az-Latn-AZ" sz="1400" b="0" i="1" u="none" strike="noStrike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Bərabərlik</a:t>
                      </a:r>
                      <a:r>
                        <a:rPr lang="en-US" sz="1400" b="0" i="1" u="none" strike="noStrike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(0)</a:t>
                      </a:r>
                      <a:endParaRPr lang="en-US" sz="1400" i="1" dirty="0">
                        <a:solidFill>
                          <a:schemeClr val="accent3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Əmlak hüquqlarının </a:t>
            </a:r>
            <a:r>
              <a:rPr lang="az-Latn-AZ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bərabərliyi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indeksi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8900" y="1637097"/>
            <a:ext cx="7926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az-Latn-AZ" dirty="0">
                <a:solidFill>
                  <a:srgbClr val="FDB71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Dünya əhalisinin təqribən yarısının qadın olduğunu nəzərə alaraq, </a:t>
            </a:r>
            <a:r>
              <a:rPr lang="az-Latn-AZ" b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əmlak hüquqlarının bərabərliyi vacibdir</a:t>
            </a:r>
            <a:r>
              <a: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just"/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az-Latn-AZ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Əmlak hüquqlarının bərabərliyi qadınların daha sürətli şəkildə əmək qüvvəsinə daxil olmasına və qadın sahibkarlığının inkişafına təkan verir. Məsələn, əmlaka sahiblik maliyyənin alınması üçün istifadə oluna bilər</a:t>
            </a:r>
            <a:r>
              <a: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just"/>
            <a:endParaRPr lang="en-US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az-Latn-AZ" b="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Əmlak hüquqlarının bərabərliyinə dair </a:t>
            </a:r>
            <a:r>
              <a:rPr lang="az-Latn-AZ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məhdudiyyətlər</a:t>
            </a:r>
            <a:r>
              <a:rPr lang="az-Latn-AZ" b="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z-Latn-AZ" b="0" dirty="0">
                <a:solidFill>
                  <a:srgbClr val="00ADE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torpaq inzibatçılığı </a:t>
            </a:r>
            <a:r>
              <a:rPr lang="az-Latn-AZ" b="0" dirty="0" err="1">
                <a:solidFill>
                  <a:srgbClr val="00ADE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göstəricisindən</a:t>
            </a:r>
            <a:r>
              <a:rPr lang="az-Latn-AZ" b="0" dirty="0">
                <a:solidFill>
                  <a:srgbClr val="00ADE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xalların </a:t>
            </a:r>
            <a:r>
              <a:rPr lang="az-Latn-AZ" b="0" dirty="0" err="1">
                <a:solidFill>
                  <a:srgbClr val="00ADE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çıxılmasına</a:t>
            </a:r>
            <a:r>
              <a:rPr lang="az-Latn-AZ" b="0" dirty="0">
                <a:solidFill>
                  <a:srgbClr val="00ADE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z-Latn-AZ" b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gətirib çıxarır</a:t>
            </a:r>
            <a:r>
              <a:rPr lang="en-US" b="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fr-FR" b="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32350960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514350" indent="-514350">
              <a:buAutoNum type="romanUcPeriod"/>
            </a:pP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indicator</a:t>
            </a:r>
            <a:r>
              <a:rPr lang="az-Latn-AZ" dirty="0">
                <a:solidFill>
                  <a:schemeClr val="bg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niyə önəmlidir?</a:t>
            </a:r>
            <a:endParaRPr lang="en-US" dirty="0">
              <a:solidFill>
                <a:schemeClr val="bg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AutoNum type="romanUcPeriod"/>
            </a:pPr>
            <a:r>
              <a:rPr lang="az-Latn-AZ" dirty="0">
                <a:solidFill>
                  <a:schemeClr val="bg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Nəyi ölçür və nəyi ölçmür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  <a:p>
            <a:pPr marL="514350" indent="-514350">
              <a:buAutoNum type="romanUcPeriod"/>
            </a:pPr>
            <a:r>
              <a:rPr lang="az-Latn-AZ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DB2019 Hesabatında əsas nəticələr</a:t>
            </a:r>
            <a:endParaRPr lang="en-US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AutoNum type="romanUcPeriod"/>
            </a:pP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Azərbaycan üzrə əsas nəticələr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3616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222113"/>
            <a:ext cx="8462029" cy="756707"/>
          </a:xfrm>
        </p:spPr>
        <p:txBody>
          <a:bodyPr>
            <a:norm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2017/18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illərdə əmlakın qeydiyyatı harada </a:t>
            </a:r>
            <a:r>
              <a:rPr lang="az-Latn-AZ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ən asandır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CF7996-EA05-4D8C-B88E-21A6475ECA79}"/>
              </a:ext>
            </a:extLst>
          </p:cNvPr>
          <p:cNvSpPr txBox="1"/>
          <p:nvPr/>
        </p:nvSpPr>
        <p:spPr>
          <a:xfrm>
            <a:off x="219112" y="1547931"/>
            <a:ext cx="4299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z-Latn-AZ" sz="1800" b="1" i="0" u="none" strike="noStrike" kern="1200" cap="none" spc="0" normalizeH="0" baseline="0" noProof="0" dirty="0">
                <a:ln>
                  <a:noFill/>
                </a:ln>
                <a:solidFill>
                  <a:srgbClr val="00ADE4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İlk onluq   		        Xallar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ADE4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4" name="Content Placeholder 16">
            <a:extLst>
              <a:ext uri="{FF2B5EF4-FFF2-40B4-BE49-F238E27FC236}">
                <a16:creationId xmlns:a16="http://schemas.microsoft.com/office/drawing/2014/main" id="{05EA49EC-9FAD-474B-96DC-1741EF99CACA}"/>
              </a:ext>
            </a:extLst>
          </p:cNvPr>
          <p:cNvGraphicFramePr>
            <a:graphicFrameLocks noGrp="1"/>
          </p:cNvGraphicFramePr>
          <p:nvPr>
            <p:ph sz="quarter" idx="16"/>
            <p:extLst>
              <p:ext uri="{D42A27DB-BD31-4B8C-83A1-F6EECF244321}">
                <p14:modId xmlns:p14="http://schemas.microsoft.com/office/powerpoint/2010/main" val="989592559"/>
              </p:ext>
            </p:extLst>
          </p:nvPr>
        </p:nvGraphicFramePr>
        <p:xfrm>
          <a:off x="865714" y="1897979"/>
          <a:ext cx="3658207" cy="44246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B2F22945-B6D4-4F56-9AD7-6223D5271987}"/>
              </a:ext>
            </a:extLst>
          </p:cNvPr>
          <p:cNvSpPr txBox="1"/>
          <p:nvPr/>
        </p:nvSpPr>
        <p:spPr>
          <a:xfrm>
            <a:off x="921328" y="1889756"/>
            <a:ext cx="3789820" cy="442463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defTabSz="342900" fontAlgn="t">
              <a:spcAft>
                <a:spcPts val="1400"/>
              </a:spcAf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	</a:t>
            </a:r>
            <a:r>
              <a:rPr kumimoji="0" lang="az-Latn-AZ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Yeni Zelandiya</a:t>
            </a:r>
            <a:r>
              <a: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       94.89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defTabSz="342900" fontAlgn="t">
              <a:spcAft>
                <a:spcPts val="1400"/>
              </a:spcAft>
              <a:defRPr/>
            </a:pPr>
            <a:r>
              <a: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	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Ruanda</a:t>
            </a:r>
            <a:r>
              <a:rPr lang="en-US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       93.70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defTabSz="342900" fontAlgn="t">
              <a:spcAft>
                <a:spcPts val="1400"/>
              </a:spcAf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345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02345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kumimoji="0" lang="az-Latn-AZ" sz="1600" i="0" u="none" strike="noStrike" kern="1200" cap="none" spc="0" normalizeH="0" baseline="0" noProof="0" dirty="0">
                <a:ln>
                  <a:noFill/>
                </a:ln>
                <a:solidFill>
                  <a:srgbClr val="002345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Litva			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02345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 </a:t>
            </a:r>
            <a:r>
              <a:rPr lang="en-US" b="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 92.96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2345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defTabSz="342900" fontAlgn="t">
              <a:spcAft>
                <a:spcPts val="1400"/>
              </a:spcAft>
              <a:defRPr/>
            </a:pPr>
            <a:r>
              <a: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	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Gürcüstan</a:t>
            </a:r>
            <a:r>
              <a: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 92.86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defTabSz="342900" fontAlgn="t">
              <a:spcAft>
                <a:spcPts val="1400"/>
              </a:spcAft>
              <a:defRPr/>
            </a:pPr>
            <a:r>
              <a: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	</a:t>
            </a:r>
            <a:r>
              <a:rPr lang="en-US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Belarus 				</a:t>
            </a:r>
            <a:r>
              <a: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 92.19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defTabSz="342900" fontAlgn="t">
              <a:spcAft>
                <a:spcPts val="1400"/>
              </a:spcAft>
              <a:defRPr/>
            </a:pPr>
            <a:r>
              <a: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	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Estoniya</a:t>
            </a:r>
            <a:r>
              <a: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       	 91.02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defTabSz="342900" fontAlgn="t">
              <a:spcAft>
                <a:spcPts val="1400"/>
              </a:spcAft>
              <a:defRPr/>
            </a:pPr>
            <a:r>
              <a: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7.	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Birləşmiş Ərəb Əmirlikləri </a:t>
            </a:r>
            <a:r>
              <a: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90.88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defTabSz="342900" fontAlgn="t">
              <a:spcAft>
                <a:spcPts val="1400"/>
              </a:spcAft>
              <a:defRPr/>
            </a:pPr>
            <a:r>
              <a: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8.	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Qırğızıstan</a:t>
            </a:r>
            <a:r>
              <a:rPr lang="az-Latn-AZ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 90.27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defTabSz="342900" fontAlgn="t">
              <a:spcAft>
                <a:spcPts val="1400"/>
              </a:spcAf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9. 	</a:t>
            </a:r>
            <a:r>
              <a:rPr kumimoji="0" lang="az-Latn-AZ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Slovakiya</a:t>
            </a:r>
            <a:r>
              <a:rPr kumimoji="0" lang="az-Latn-AZ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       90.17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defTabSz="342900" fontAlgn="t">
              <a:spcAft>
                <a:spcPts val="1400"/>
              </a:spcAft>
              <a:defRPr/>
            </a:pPr>
            <a:r>
              <a: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10.	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İsveç	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	 90.11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6F915132-715F-4A80-92CD-2039045262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402849"/>
              </p:ext>
            </p:extLst>
          </p:nvPr>
        </p:nvGraphicFramePr>
        <p:xfrm>
          <a:off x="4502426" y="1345096"/>
          <a:ext cx="4295764" cy="4993620"/>
        </p:xfrm>
        <a:graphic>
          <a:graphicData uri="http://schemas.openxmlformats.org/drawingml/2006/table">
            <a:tbl>
              <a:tblPr firstRow="1">
                <a:tableStyleId>{3B4B98B0-60AC-42C2-AFA5-B58CD77FA1E5}</a:tableStyleId>
              </a:tblPr>
              <a:tblGrid>
                <a:gridCol w="987198">
                  <a:extLst>
                    <a:ext uri="{9D8B030D-6E8A-4147-A177-3AD203B41FA5}">
                      <a16:colId xmlns:a16="http://schemas.microsoft.com/office/drawing/2014/main" val="1437582788"/>
                    </a:ext>
                  </a:extLst>
                </a:gridCol>
                <a:gridCol w="853303">
                  <a:extLst>
                    <a:ext uri="{9D8B030D-6E8A-4147-A177-3AD203B41FA5}">
                      <a16:colId xmlns:a16="http://schemas.microsoft.com/office/drawing/2014/main" val="1004971892"/>
                    </a:ext>
                  </a:extLst>
                </a:gridCol>
                <a:gridCol w="1018572">
                  <a:extLst>
                    <a:ext uri="{9D8B030D-6E8A-4147-A177-3AD203B41FA5}">
                      <a16:colId xmlns:a16="http://schemas.microsoft.com/office/drawing/2014/main" val="4217716791"/>
                    </a:ext>
                  </a:extLst>
                </a:gridCol>
                <a:gridCol w="1436691">
                  <a:extLst>
                    <a:ext uri="{9D8B030D-6E8A-4147-A177-3AD203B41FA5}">
                      <a16:colId xmlns:a16="http://schemas.microsoft.com/office/drawing/2014/main" val="3384488202"/>
                    </a:ext>
                  </a:extLst>
                </a:gridCol>
              </a:tblGrid>
              <a:tr h="645179">
                <a:tc>
                  <a:txBody>
                    <a:bodyPr/>
                    <a:lstStyle/>
                    <a:p>
                      <a:pPr algn="ctr"/>
                      <a:r>
                        <a:rPr lang="az-Latn-AZ" sz="1300" b="1" kern="1200" dirty="0" err="1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Prosedurlar</a:t>
                      </a:r>
                      <a:endParaRPr lang="en-US" sz="1300" b="1" kern="12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az-Latn-AZ" sz="1300" b="0" kern="12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sayı</a:t>
                      </a:r>
                      <a:r>
                        <a:rPr lang="en-US" sz="1300" b="0" kern="12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z-Latn-AZ" sz="1300" b="1" kern="12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Vaxt</a:t>
                      </a:r>
                      <a:endParaRPr lang="en-US" sz="1300" b="1" kern="12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en-US" sz="1300" b="0" kern="12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az-Latn-AZ" sz="1300" b="0" kern="12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gün</a:t>
                      </a:r>
                      <a:r>
                        <a:rPr lang="en-US" sz="1300" b="0" kern="12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az-Latn-AZ" sz="1300" b="1" kern="12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Xərc</a:t>
                      </a:r>
                      <a:r>
                        <a:rPr lang="en-US" sz="1300" b="0" kern="12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</a:t>
                      </a:r>
                      <a:r>
                        <a:rPr lang="az-Latn-AZ" sz="1300" b="0" kern="12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əmlak dəyərinin </a:t>
                      </a:r>
                    </a:p>
                    <a:p>
                      <a:pPr algn="ctr" fontAlgn="t"/>
                      <a:r>
                        <a:rPr lang="en-US" sz="1300" b="0" kern="12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%</a:t>
                      </a:r>
                      <a:r>
                        <a:rPr lang="az-Latn-AZ" sz="1300" b="0" kern="12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-i</a:t>
                      </a:r>
                      <a:r>
                        <a:rPr lang="en-US" sz="1300" b="0" kern="12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az-Latn-AZ" sz="1300" b="1" kern="12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Torpaq inzibatçılığı keyfiyyəti indeksi</a:t>
                      </a:r>
                      <a:r>
                        <a:rPr lang="en-US" sz="1300" b="1" kern="12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300" b="0" kern="12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(0-30)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44392956"/>
                  </a:ext>
                </a:extLst>
              </a:tr>
              <a:tr h="420114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47625" marR="47625" marT="9525" marB="9525" anchor="ctr"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47625" marR="47625" marT="9525" marB="9525" anchor="ctr"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0.1</a:t>
                      </a:r>
                    </a:p>
                  </a:txBody>
                  <a:tcPr marL="0" marR="0" marT="0" marB="0" anchor="ctr"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26.5</a:t>
                      </a:r>
                    </a:p>
                  </a:txBody>
                  <a:tcPr marL="0" marR="0" marT="0" marB="0" anchor="ctr"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933120"/>
                  </a:ext>
                </a:extLst>
              </a:tr>
              <a:tr h="420114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47625" marR="47625" marT="9525" marB="9525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47625" marR="47625" marT="9525" marB="9525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0.1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28.5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5015879"/>
                  </a:ext>
                </a:extLst>
              </a:tr>
              <a:tr h="420114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47625" marR="47625" marT="9525" marB="9525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3.5</a:t>
                      </a:r>
                    </a:p>
                  </a:txBody>
                  <a:tcPr marL="47625" marR="47625" marT="9525" marB="9525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0.8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28.5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774926"/>
                  </a:ext>
                </a:extLst>
              </a:tr>
              <a:tr h="420114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47625" marR="47625" marT="9525" marB="9525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47625" marR="47625" marT="9525" marB="9525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21.5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0650651"/>
                  </a:ext>
                </a:extLst>
              </a:tr>
              <a:tr h="420114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47625" marR="47625" marT="9525" marB="9525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47625" marR="47625" marT="9525" marB="9525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23.5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273211"/>
                  </a:ext>
                </a:extLst>
              </a:tr>
              <a:tr h="420114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47625" marR="47625" marT="9525" marB="9525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17.5</a:t>
                      </a:r>
                    </a:p>
                  </a:txBody>
                  <a:tcPr marL="47625" marR="47625" marT="9525" marB="9525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0.5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27.5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2342157"/>
                  </a:ext>
                </a:extLst>
              </a:tr>
              <a:tr h="420114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47625" marR="47625" marT="9525" marB="9525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1.5</a:t>
                      </a:r>
                    </a:p>
                  </a:txBody>
                  <a:tcPr marL="47625" marR="47625" marT="9525" marB="9525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0.2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22.0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834461"/>
                  </a:ext>
                </a:extLst>
              </a:tr>
              <a:tr h="420114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47625" marR="47625" marT="9525" marB="9525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3.5</a:t>
                      </a:r>
                    </a:p>
                  </a:txBody>
                  <a:tcPr marL="47625" marR="47625" marT="9525" marB="9525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0.2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24.0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3791742"/>
                  </a:ext>
                </a:extLst>
              </a:tr>
              <a:tr h="420114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47625" marR="47625" marT="9525" marB="9525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16.5</a:t>
                      </a:r>
                    </a:p>
                  </a:txBody>
                  <a:tcPr marL="47625" marR="47625" marT="9525" marB="9525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25.5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8634132"/>
                  </a:ext>
                </a:extLst>
              </a:tr>
              <a:tr h="420114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47625" marR="476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</a:p>
                  </a:txBody>
                  <a:tcPr marL="47625" marR="476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27.5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3361550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DF12F8-CFF6-482C-8943-AE2816B77FA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969B279-03C3-A94C-96D5-C902DC11F3A5}"/>
              </a:ext>
            </a:extLst>
          </p:cNvPr>
          <p:cNvGrpSpPr/>
          <p:nvPr/>
        </p:nvGrpSpPr>
        <p:grpSpPr>
          <a:xfrm>
            <a:off x="287477" y="2021275"/>
            <a:ext cx="549968" cy="4114800"/>
            <a:chOff x="333777" y="1685606"/>
            <a:chExt cx="549968" cy="466439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A7E7F56-9DA2-1241-ADC5-385642AB06E8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395" y="3106450"/>
              <a:ext cx="544733" cy="347472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3614042-A6C9-9746-805B-72CF64986679}"/>
                </a:ext>
              </a:extLst>
            </p:cNvPr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012" y="1685606"/>
              <a:ext cx="539498" cy="347472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04B490F-2BC9-7747-8051-68FF2A144F84}"/>
                </a:ext>
              </a:extLst>
            </p:cNvPr>
            <p:cNvPicPr>
              <a:picLocks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777" y="3597375"/>
              <a:ext cx="549968" cy="351384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2D8AB03-9142-F149-AD49-C0D2AEE4401C}"/>
                </a:ext>
              </a:extLst>
            </p:cNvPr>
            <p:cNvPicPr>
              <a:picLocks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395" y="5043241"/>
              <a:ext cx="544732" cy="347472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810BA166-3AE8-6248-9ACD-234792876A18}"/>
                </a:ext>
              </a:extLst>
            </p:cNvPr>
            <p:cNvPicPr>
              <a:picLocks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013" y="2615525"/>
              <a:ext cx="539497" cy="347472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32" name="Picture 2" descr="Estonia">
              <a:extLst>
                <a:ext uri="{FF2B5EF4-FFF2-40B4-BE49-F238E27FC236}">
                  <a16:creationId xmlns:a16="http://schemas.microsoft.com/office/drawing/2014/main" id="{A295DFFB-A1E3-504F-BAEC-C519F808FD6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013" y="4092212"/>
              <a:ext cx="539496" cy="347472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35" name="Picture 4" descr="Slovak Republic">
              <a:extLst>
                <a:ext uri="{FF2B5EF4-FFF2-40B4-BE49-F238E27FC236}">
                  <a16:creationId xmlns:a16="http://schemas.microsoft.com/office/drawing/2014/main" id="{309C95C5-C39F-F548-A9A0-A03E0B3F6D4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395" y="5534166"/>
              <a:ext cx="544732" cy="347472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523DB246-ACE8-CE42-AC9C-98814A878A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158" y="2176531"/>
              <a:ext cx="529207" cy="295541"/>
            </a:xfrm>
            <a:prstGeom prst="rect">
              <a:avLst/>
            </a:prstGeom>
            <a:noFill/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444C1D02-DDEF-EE41-A618-FB07E68A4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288" y="6025092"/>
              <a:ext cx="544946" cy="324908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DA496A8C-24A9-694E-8B7C-B17B3E6FE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578" y="4583137"/>
              <a:ext cx="534366" cy="316651"/>
            </a:xfrm>
            <a:prstGeom prst="rect">
              <a:avLst/>
            </a:prstGeom>
            <a:noFill/>
          </p:spPr>
        </p:pic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B0FCC688-2027-44E9-A58D-3A3DC58C7230}"/>
              </a:ext>
            </a:extLst>
          </p:cNvPr>
          <p:cNvSpPr/>
          <p:nvPr/>
        </p:nvSpPr>
        <p:spPr>
          <a:xfrm>
            <a:off x="470263" y="6147105"/>
            <a:ext cx="768572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0" i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Source: Doing Business 2019.</a:t>
            </a:r>
            <a:endParaRPr lang="en-US" sz="1000" b="0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14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2017/18</a:t>
            </a:r>
            <a:r>
              <a:rPr lang="az-Latn-AZ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illərdə 28 ölkə əmlak qeydiyyatını </a:t>
            </a:r>
            <a:r>
              <a:rPr lang="az-Latn-AZ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asanlaşdırıb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031664"/>
              </p:ext>
            </p:extLst>
          </p:nvPr>
        </p:nvGraphicFramePr>
        <p:xfrm>
          <a:off x="129310" y="1335023"/>
          <a:ext cx="8848436" cy="47862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9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4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342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04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İslahat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6009" marR="46009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İqtisadiyyatlar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6009" marR="46009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4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Seçilmiş nailiyyətlər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6009" marR="46009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179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1" spc="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İnfrastrukturun etibarlılığı </a:t>
                      </a:r>
                      <a:r>
                        <a:rPr lang="az-Latn-AZ" sz="2200" b="1" spc="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↑</a:t>
                      </a:r>
                      <a:endParaRPr lang="en-US" sz="2200" b="1" spc="0" dirty="0">
                        <a:solidFill>
                          <a:srgbClr val="00234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6009" marR="46009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Xorvatiya</a:t>
                      </a:r>
                      <a:r>
                        <a:rPr lang="fi-FI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Cibuti</a:t>
                      </a:r>
                      <a:r>
                        <a:rPr lang="fi-FI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Pakistan; </a:t>
                      </a:r>
                      <a:r>
                        <a:rPr lang="az-Latn-AZ" sz="1200" b="0" kern="1800" dirty="0" err="1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Şri-Lanka</a:t>
                      </a:r>
                      <a:r>
                        <a:rPr lang="fi-FI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Toqo</a:t>
                      </a:r>
                      <a:endParaRPr lang="en-US" sz="1200" b="0" kern="1800" dirty="0">
                        <a:solidFill>
                          <a:srgbClr val="002345"/>
                        </a:solidFill>
                        <a:highlight>
                          <a:srgbClr val="FFFF00"/>
                        </a:highlight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6009" marR="46009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Xorvatiya </a:t>
                      </a:r>
                      <a:r>
                        <a:rPr lang="az-Latn-AZ" sz="1000" b="1" kern="1800" dirty="0">
                          <a:solidFill>
                            <a:srgbClr val="98252B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xidmətləri tamamən </a:t>
                      </a:r>
                      <a:r>
                        <a:rPr lang="az-Latn-AZ" sz="1000" b="1" kern="1800" dirty="0" err="1">
                          <a:solidFill>
                            <a:srgbClr val="98252B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rəqəmsallaşdıraraq</a:t>
                      </a: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 daşınmaz əmlak qeydiyyatı və kadastr qurumlarının işinin səmərəliyini və şəffaflığını artırıb. </a:t>
                      </a:r>
                      <a:r>
                        <a:rPr lang="az-Latn-AZ" sz="1000" b="0" kern="1800" dirty="0" err="1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Şri-Lankada</a:t>
                      </a: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Torpaq Qeydiyyatı və </a:t>
                      </a:r>
                      <a:r>
                        <a:rPr lang="az-Latn-AZ" sz="1000" b="0" kern="1800" dirty="0" err="1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Xəritəyəalınma</a:t>
                      </a: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Agentliyini tam </a:t>
                      </a:r>
                      <a:r>
                        <a:rPr lang="az-Latn-AZ" sz="1000" b="0" kern="1800" dirty="0" err="1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rəqəmsal</a:t>
                      </a: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sistemə keçirməyə doğru addımlar atılaraq, </a:t>
                      </a:r>
                      <a:r>
                        <a:rPr lang="az-Latn-AZ" sz="1000" b="1" kern="1800" dirty="0">
                          <a:solidFill>
                            <a:srgbClr val="98252B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coğrafi informasiya sistemi (CİS)</a:t>
                      </a: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əhatəli tətbiq edilib və əmlak çıxarışlarının verilməsi üçün </a:t>
                      </a:r>
                      <a:r>
                        <a:rPr lang="az-Latn-AZ" sz="1000" b="1" kern="1800" dirty="0">
                          <a:solidFill>
                            <a:srgbClr val="98252B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vahid pəncərə sistemi</a:t>
                      </a: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yaradılıb.</a:t>
                      </a:r>
                      <a:endParaRPr lang="en-US" sz="1000" b="0" kern="1800" dirty="0">
                        <a:solidFill>
                          <a:srgbClr val="00234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6009" marR="46009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501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1" spc="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Ə</a:t>
                      </a:r>
                      <a:endParaRPr lang="en-US" sz="2200" b="1" spc="0" dirty="0">
                        <a:solidFill>
                          <a:srgbClr val="00234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6009" marR="46009" marT="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Azərbaycan</a:t>
                      </a:r>
                      <a:r>
                        <a:rPr lang="it-IT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Xorvatiya</a:t>
                      </a:r>
                      <a:r>
                        <a:rPr lang="it-IT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</a:t>
                      </a:r>
                      <a:r>
                        <a:rPr lang="az-Latn-AZ" sz="1200" b="0" kern="1800" dirty="0" err="1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Esvatini</a:t>
                      </a:r>
                      <a:r>
                        <a:rPr lang="it-IT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Qabon</a:t>
                      </a:r>
                      <a:r>
                        <a:rPr lang="it-IT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highlight>
                            <a:srgbClr val="EFE8E8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İndoneziya</a:t>
                      </a:r>
                      <a:r>
                        <a:rPr lang="it-IT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İsrail</a:t>
                      </a:r>
                      <a:r>
                        <a:rPr lang="it-IT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Mavriki</a:t>
                      </a:r>
                      <a:r>
                        <a:rPr lang="it-IT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Pakistan; </a:t>
                      </a:r>
                      <a:r>
                        <a:rPr lang="it-IT" sz="1200" b="0" kern="1800" dirty="0">
                          <a:solidFill>
                            <a:srgbClr val="002345"/>
                          </a:solidFill>
                          <a:highlight>
                            <a:srgbClr val="EFE8E8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Papua 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highlight>
                            <a:srgbClr val="EFE8E8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Yeni Qvineya</a:t>
                      </a:r>
                      <a:r>
                        <a:rPr lang="it-IT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Ruanda</a:t>
                      </a:r>
                      <a:r>
                        <a:rPr lang="it-IT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Toqo</a:t>
                      </a:r>
                      <a:r>
                        <a:rPr lang="it-IT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Tunis; 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Birləşmiş Ərəb Əmirlikləri</a:t>
                      </a:r>
                      <a:r>
                        <a:rPr lang="it-IT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Fələstin</a:t>
                      </a:r>
                      <a:endParaRPr lang="en-US" sz="1200" b="0" kern="1800" baseline="0" dirty="0">
                        <a:solidFill>
                          <a:srgbClr val="002345"/>
                        </a:solidFill>
                        <a:highlight>
                          <a:srgbClr val="FFFF00"/>
                        </a:highlight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6009" marR="46009" marT="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1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Qabon və İsrail </a:t>
                      </a:r>
                      <a:r>
                        <a:rPr lang="az-Latn-AZ" sz="1000" b="1" kern="1800" dirty="0">
                          <a:solidFill>
                            <a:srgbClr val="98252B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rəsmi internet saytlarını yeniləyərək</a:t>
                      </a: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torpaq qeydiyyatı xidmətləri barədə ictimaiyyət üçün müvafiq məlumatı daxil ediblər. </a:t>
                      </a:r>
                      <a:r>
                        <a:rPr lang="en-US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Pakistan </a:t>
                      </a: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Fələstin daşınmaz əmlak qeydiyyatı qurumları tərəfindən qeydə alınmış əqdlər haqqında </a:t>
                      </a:r>
                      <a:r>
                        <a:rPr lang="az-Latn-AZ" sz="1000" b="1" kern="1800" dirty="0">
                          <a:solidFill>
                            <a:srgbClr val="98252B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rəsmi statistikasını internetdə</a:t>
                      </a: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dərc etməyə başladılar.</a:t>
                      </a:r>
                      <a:endParaRPr lang="en-US" sz="1000" b="0" kern="1800" dirty="0">
                        <a:solidFill>
                          <a:srgbClr val="7030A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6009" marR="46009" marT="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552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1" spc="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Vergilər və rüsumlar </a:t>
                      </a:r>
                      <a:r>
                        <a:rPr lang="az-Latn-AZ" sz="2200" b="1" spc="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↓</a:t>
                      </a:r>
                      <a:endParaRPr lang="en-US" sz="2200" b="1" spc="0" dirty="0">
                        <a:solidFill>
                          <a:srgbClr val="00234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6009" marR="46009" marT="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Çad; 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highlight>
                            <a:srgbClr val="C0C0C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Çin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Konqo </a:t>
                      </a:r>
                      <a:r>
                        <a:rPr lang="az-Latn-AZ" sz="1200" b="0" kern="1800" dirty="0" err="1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Dem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 </a:t>
                      </a:r>
                      <a:r>
                        <a:rPr lang="az-Latn-AZ" sz="1200" b="0" kern="1800" dirty="0" err="1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Resp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.; Konqo </a:t>
                      </a:r>
                      <a:r>
                        <a:rPr lang="az-Latn-AZ" sz="1200" b="0" kern="1800" dirty="0" err="1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Resp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.; Cibuti; Qvineya; Toqo</a:t>
                      </a:r>
                      <a:endParaRPr lang="en-US" sz="1200" b="0" kern="1800" dirty="0">
                        <a:solidFill>
                          <a:srgbClr val="002345"/>
                        </a:solidFill>
                        <a:highlight>
                          <a:srgbClr val="FFFF00"/>
                        </a:highlight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6009" marR="46009" marT="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Konqo </a:t>
                      </a:r>
                      <a:r>
                        <a:rPr lang="az-Latn-AZ" sz="1000" b="0" kern="1800" dirty="0" err="1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Dem</a:t>
                      </a: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 Respublikasında </a:t>
                      </a:r>
                      <a:r>
                        <a:rPr lang="az-Latn-AZ" sz="1000" b="1" kern="1800" dirty="0">
                          <a:solidFill>
                            <a:srgbClr val="98252B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torpaq və əmlak qeydiyyatının qiyməti azaldılıb</a:t>
                      </a: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 Qvineyada </a:t>
                      </a:r>
                      <a:r>
                        <a:rPr lang="az-Latn-AZ" sz="1000" b="1" kern="1800" dirty="0">
                          <a:solidFill>
                            <a:srgbClr val="98252B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əmlakın </a:t>
                      </a:r>
                      <a:r>
                        <a:rPr lang="az-Latn-AZ" sz="1000" b="1" kern="1800" dirty="0" err="1">
                          <a:solidFill>
                            <a:srgbClr val="98252B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alqı</a:t>
                      </a:r>
                      <a:r>
                        <a:rPr lang="az-Latn-AZ" sz="1000" b="1" kern="1800" dirty="0">
                          <a:solidFill>
                            <a:srgbClr val="98252B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-satqısı üçün rüsum</a:t>
                      </a: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əmlak dəyərinin 2%-indən 1.2%-</a:t>
                      </a:r>
                      <a:r>
                        <a:rPr lang="az-Latn-AZ" sz="1000" b="0" kern="1800" dirty="0" err="1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inədək</a:t>
                      </a: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az-Latn-AZ" sz="1000" b="1" kern="1800" dirty="0">
                          <a:solidFill>
                            <a:srgbClr val="98252B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aşağı salınıb</a:t>
                      </a: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endParaRPr lang="en-US" sz="1000" b="0" kern="18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6009" marR="46009" marT="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399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1" kern="1800" spc="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Vaxt </a:t>
                      </a:r>
                      <a:r>
                        <a:rPr lang="az-Latn-AZ" sz="2200" b="1" spc="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↓</a:t>
                      </a:r>
                      <a:endParaRPr lang="en-US" sz="2200" b="1" kern="1800" spc="0" dirty="0">
                        <a:solidFill>
                          <a:srgbClr val="00234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6009" marR="46009" marT="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0" kern="1800" baseline="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Cibuti; Fransa; Keniya; Malavi; </a:t>
                      </a:r>
                      <a:r>
                        <a:rPr lang="az-Latn-AZ" sz="1200" b="0" kern="1800" baseline="0" dirty="0">
                          <a:solidFill>
                            <a:srgbClr val="002345"/>
                          </a:solidFill>
                          <a:highlight>
                            <a:srgbClr val="EFE8E8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Malayziya</a:t>
                      </a:r>
                      <a:r>
                        <a:rPr lang="en-US" sz="1200" b="0" kern="1800" baseline="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</a:t>
                      </a:r>
                      <a:r>
                        <a:rPr lang="az-Latn-AZ" sz="1200" b="0" kern="1800" baseline="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Mərakeş</a:t>
                      </a:r>
                      <a:r>
                        <a:rPr lang="en-US" sz="1200" b="0" kern="1800" baseline="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</a:t>
                      </a:r>
                      <a:r>
                        <a:rPr lang="az-Latn-AZ" sz="1200" b="0" kern="1800" baseline="0" dirty="0" err="1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Şri-Lanka</a:t>
                      </a:r>
                      <a:r>
                        <a:rPr lang="en-US" sz="1200" b="0" kern="1800" baseline="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</a:t>
                      </a:r>
                      <a:r>
                        <a:rPr lang="az-Latn-AZ" sz="1200" b="0" kern="1800" baseline="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Toqo; Fələstin</a:t>
                      </a:r>
                      <a:endParaRPr lang="en-US" sz="1200" b="0" kern="1800" baseline="0" dirty="0">
                        <a:solidFill>
                          <a:srgbClr val="00234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6009" marR="46009" marT="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Malavidə </a:t>
                      </a:r>
                      <a:r>
                        <a:rPr lang="az-Latn-AZ" sz="1000" b="1" kern="1800" dirty="0">
                          <a:solidFill>
                            <a:srgbClr val="98252B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əmlakın </a:t>
                      </a:r>
                      <a:r>
                        <a:rPr lang="az-Latn-AZ" sz="1000" b="1" kern="1800" dirty="0" err="1">
                          <a:solidFill>
                            <a:srgbClr val="98252B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alqı</a:t>
                      </a:r>
                      <a:r>
                        <a:rPr lang="az-Latn-AZ" sz="1000" b="1" kern="1800" dirty="0">
                          <a:solidFill>
                            <a:srgbClr val="98252B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-satqısı üçün razılığın alınması mərkəzi hökumətdən yerli hakimiyyətlərə </a:t>
                      </a:r>
                      <a:r>
                        <a:rPr lang="az-Latn-AZ" sz="1000" b="1" kern="1800" dirty="0" err="1">
                          <a:solidFill>
                            <a:srgbClr val="98252B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keçirildiyinə</a:t>
                      </a:r>
                      <a:r>
                        <a:rPr lang="az-Latn-AZ" sz="1000" b="1" kern="1800" dirty="0">
                          <a:solidFill>
                            <a:srgbClr val="98252B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görə</a:t>
                      </a: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az-Latn-AZ" sz="1000" b="0" kern="1800" dirty="0" err="1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alqı</a:t>
                      </a: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-satqı əməliyyatları </a:t>
                      </a:r>
                      <a:r>
                        <a:rPr lang="az-Latn-AZ" sz="1000" b="0" kern="1800" dirty="0" err="1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tezləşdirilib</a:t>
                      </a: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 </a:t>
                      </a:r>
                      <a:endParaRPr lang="en-US" sz="1000" b="0" kern="1800" dirty="0">
                        <a:solidFill>
                          <a:srgbClr val="C0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6009" marR="46009" marT="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9296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1" kern="1800" spc="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İnzibati səmərəlik </a:t>
                      </a:r>
                      <a:r>
                        <a:rPr lang="az-Latn-AZ" sz="2200" b="1" spc="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↑</a:t>
                      </a:r>
                      <a:endParaRPr lang="en-US" sz="2200" b="1" kern="1800" spc="0" dirty="0">
                        <a:solidFill>
                          <a:srgbClr val="00234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6009" marR="46009" marT="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highlight>
                            <a:srgbClr val="C0C0C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Çin</a:t>
                      </a:r>
                      <a:r>
                        <a:rPr lang="en-US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Cibuti</a:t>
                      </a:r>
                      <a:r>
                        <a:rPr lang="en-US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highlight>
                            <a:srgbClr val="C0C0C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İndoneziya</a:t>
                      </a:r>
                      <a:r>
                        <a:rPr lang="en-US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İsrail</a:t>
                      </a:r>
                      <a:r>
                        <a:rPr lang="en-US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Keniya</a:t>
                      </a:r>
                      <a:r>
                        <a:rPr lang="en-US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Mərakeş</a:t>
                      </a:r>
                      <a:r>
                        <a:rPr lang="en-US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Niger; Pakistan;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Seneqal</a:t>
                      </a:r>
                      <a:r>
                        <a:rPr lang="en-US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</a:t>
                      </a:r>
                      <a:r>
                        <a:rPr lang="az-Latn-AZ" sz="1200" b="0" kern="1800" dirty="0" err="1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Şri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lang="en-US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Lanka; </a:t>
                      </a:r>
                      <a:r>
                        <a:rPr lang="az-Latn-AZ" sz="12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Toqo</a:t>
                      </a:r>
                      <a:endParaRPr lang="en-US" sz="1200" b="0" kern="1800" dirty="0">
                        <a:solidFill>
                          <a:srgbClr val="00234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6009" marR="46009" marT="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Niger</a:t>
                      </a: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də vergi və qeydiyyat idarələri arasında rabitənin </a:t>
                      </a:r>
                      <a:r>
                        <a:rPr lang="az-Latn-AZ" sz="1000" b="0" kern="1800" dirty="0" err="1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yaxşılaşdırılması</a:t>
                      </a: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nəticəsində bir sıra proseduralar birləşdirilib və nəticədə əmlak </a:t>
                      </a:r>
                      <a:r>
                        <a:rPr lang="az-Latn-AZ" sz="1000" b="0" kern="1800" dirty="0" err="1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alqı</a:t>
                      </a: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-satqı </a:t>
                      </a:r>
                      <a:r>
                        <a:rPr lang="az-Latn-AZ" sz="1000" b="0" kern="1800" dirty="0" err="1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ədqlərinin</a:t>
                      </a: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təsdiqi xeyli sürətlənib. Seneqalda Əmlak Qeydiyyatı </a:t>
                      </a:r>
                      <a:r>
                        <a:rPr lang="en-US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en-US" sz="1000" b="0" i="1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Conservation </a:t>
                      </a:r>
                      <a:r>
                        <a:rPr lang="en-US" sz="1000" b="0" i="1" kern="1800" dirty="0" err="1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Foncière</a:t>
                      </a:r>
                      <a:r>
                        <a:rPr lang="en-US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idarəsinin </a:t>
                      </a:r>
                      <a:r>
                        <a:rPr lang="az-Latn-AZ" sz="1000" b="1" kern="1800" dirty="0">
                          <a:solidFill>
                            <a:srgbClr val="98252B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müxtəlif şöbələri arasında qarşılıqlı əlaqələr</a:t>
                      </a: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daha da </a:t>
                      </a:r>
                      <a:r>
                        <a:rPr lang="az-Latn-AZ" sz="1000" b="1" kern="1800" dirty="0" err="1">
                          <a:solidFill>
                            <a:srgbClr val="98252B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sadələşdirilib</a:t>
                      </a:r>
                      <a:r>
                        <a:rPr lang="az-Latn-AZ" sz="1000" b="1" kern="1800" dirty="0">
                          <a:solidFill>
                            <a:srgbClr val="98252B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və </a:t>
                      </a:r>
                      <a:r>
                        <a:rPr lang="az-Latn-AZ" sz="1000" b="1" kern="1800" dirty="0" err="1">
                          <a:solidFill>
                            <a:srgbClr val="98252B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təkmilləşdirilib</a:t>
                      </a:r>
                      <a:r>
                        <a:rPr lang="az-Latn-AZ" sz="1000" b="0" kern="1800" dirty="0">
                          <a:solidFill>
                            <a:srgbClr val="00234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endParaRPr lang="en-US" sz="1000" b="0" kern="1800" dirty="0">
                        <a:solidFill>
                          <a:srgbClr val="002345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46009" marR="46009" marT="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2AFF7CAA-91DE-44E9-9DD6-C1BD40E8AE30}"/>
              </a:ext>
            </a:extLst>
          </p:cNvPr>
          <p:cNvSpPr/>
          <p:nvPr/>
        </p:nvSpPr>
        <p:spPr>
          <a:xfrm>
            <a:off x="470263" y="6147105"/>
            <a:ext cx="768572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0" i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Source: Doing Business 2019.</a:t>
            </a:r>
            <a:endParaRPr lang="en-US" sz="1000" b="0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040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514350" indent="-514350">
              <a:buAutoNum type="romanUcPeriod"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indicator</a:t>
            </a:r>
            <a:r>
              <a:rPr lang="az-Latn-AZ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niyə önəmlidir?</a:t>
            </a:r>
            <a:endParaRPr lang="en-US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AutoNum type="romanUcPeriod"/>
            </a:pP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Nəyi ölçür və nəyi ölçmür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  <a:p>
            <a:pPr marL="514350" indent="-514350">
              <a:buAutoNum type="romanUcPeriod"/>
            </a:pP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DB2019 Hesabatında əsas nəticələr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AutoNum type="romanUcPeriod"/>
            </a:pP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Azərbaycan üzrə əsas nəticələr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AutoNum type="romanUcPeriod"/>
            </a:pPr>
            <a:endParaRPr lang="en-US" b="1" cap="none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4610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514350" indent="-514350">
              <a:buAutoNum type="romanUcPeriod"/>
            </a:pP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indicator</a:t>
            </a:r>
            <a:r>
              <a:rPr lang="az-Latn-AZ" dirty="0">
                <a:solidFill>
                  <a:schemeClr val="bg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niyə önəmlidir?</a:t>
            </a:r>
            <a:endParaRPr lang="en-US" dirty="0">
              <a:solidFill>
                <a:schemeClr val="bg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AutoNum type="romanUcPeriod"/>
            </a:pPr>
            <a:r>
              <a:rPr lang="az-Latn-AZ" dirty="0">
                <a:solidFill>
                  <a:schemeClr val="bg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Nəyi ölçür və nəyi ölçmür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  <a:p>
            <a:pPr marL="514350" indent="-514350">
              <a:buAutoNum type="romanUcPeriod"/>
            </a:pPr>
            <a:r>
              <a:rPr lang="az-Latn-AZ" dirty="0">
                <a:solidFill>
                  <a:schemeClr val="bg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DB2019 Hesabatında əsas nəticələr</a:t>
            </a:r>
            <a:endParaRPr lang="en-US" dirty="0">
              <a:solidFill>
                <a:schemeClr val="bg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AutoNum type="romanUcPeriod"/>
            </a:pPr>
            <a:r>
              <a:rPr lang="az-Latn-AZ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Azərbaycan üzrə əsas nəticələr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2314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3545512" y="5078865"/>
            <a:ext cx="2539298" cy="36040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rgbClr val="002345"/>
              </a:solidFill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545512" y="2347061"/>
            <a:ext cx="2539298" cy="367859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rgbClr val="002345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81164" y="3230109"/>
            <a:ext cx="170230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1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Doing Business 2019</a:t>
            </a:r>
            <a:r>
              <a:rPr lang="az-Latn-AZ" b="0" i="1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z-Latn-AZ" b="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hesabatında əmlakın qeydiyyatı indikatoru üzrə Azərbaycan </a:t>
            </a:r>
            <a:r>
              <a:rPr lang="en-US" b="0" dirty="0">
                <a:solidFill>
                  <a:srgbClr val="00ADE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84.63</a:t>
            </a:r>
            <a:r>
              <a:rPr lang="az-Latn-AZ" b="0" dirty="0">
                <a:solidFill>
                  <a:srgbClr val="00ADE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xal </a:t>
            </a:r>
            <a:r>
              <a:rPr lang="az-Latn-AZ" b="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toplayaraq </a:t>
            </a:r>
            <a:r>
              <a:rPr lang="en-US" b="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17</a:t>
            </a:r>
            <a:r>
              <a:rPr lang="az-Latn-AZ" b="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.yerdə</a:t>
            </a:r>
            <a:r>
              <a:rPr lang="en-US" b="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z-Latn-AZ" b="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qərarlaşır</a:t>
            </a:r>
            <a:r>
              <a:rPr lang="en-US" b="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34" y="261869"/>
            <a:ext cx="8462029" cy="756707"/>
          </a:xfrm>
        </p:spPr>
        <p:txBody>
          <a:bodyPr/>
          <a:lstStyle/>
          <a:p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Azərbaycanda əmlakın qeydiyyatı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</a:t>
            </a:r>
            <a:r>
              <a:rPr lang="az-Latn-AZ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nəticə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4"/>
          </p:nvPr>
        </p:nvSpPr>
        <p:spPr>
          <a:xfrm>
            <a:off x="356934" y="6420121"/>
            <a:ext cx="552450" cy="358775"/>
          </a:xfrm>
        </p:spPr>
        <p:txBody>
          <a:bodyPr/>
          <a:lstStyle/>
          <a:p>
            <a:fld id="{3CCA1C98-B74F-4AF4-B7AE-B82E63CFABBB}" type="slidenum">
              <a:rPr lang="en-US" smtClean="0">
                <a:solidFill>
                  <a:srgbClr val="FFFFFF">
                    <a:lumMod val="75000"/>
                  </a:srgbClr>
                </a:solidFill>
              </a:rPr>
              <a:t>20</a:t>
            </a:fld>
            <a:endParaRPr lang="en-US" dirty="0">
              <a:solidFill>
                <a:srgbClr val="FFFFFF">
                  <a:lumMod val="75000"/>
                </a:srgbClr>
              </a:solidFill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399941730"/>
              </p:ext>
            </p:extLst>
          </p:nvPr>
        </p:nvGraphicFramePr>
        <p:xfrm>
          <a:off x="356934" y="1916669"/>
          <a:ext cx="1363711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Wave 9"/>
          <p:cNvSpPr/>
          <p:nvPr/>
        </p:nvSpPr>
        <p:spPr bwMode="auto">
          <a:xfrm>
            <a:off x="823097" y="1530657"/>
            <a:ext cx="1447800" cy="594360"/>
          </a:xfrm>
          <a:prstGeom prst="wave">
            <a:avLst>
              <a:gd name="adj1" fmla="val 9936"/>
              <a:gd name="adj2" fmla="val 0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>
                <a:rot lat="0" lon="0" rev="21299999"/>
              </a:camera>
              <a:lightRig rig="threePt" dir="t"/>
            </a:scene3d>
          </a:bodyPr>
          <a:lstStyle/>
          <a:p>
            <a:pPr algn="ctr">
              <a:spcBef>
                <a:spcPct val="50000"/>
              </a:spcBef>
            </a:pPr>
            <a:r>
              <a:rPr lang="az-Latn-AZ" sz="1500" dirty="0">
                <a:solidFill>
                  <a:srgbClr val="021F4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MÜKƏMMƏL GÖSTƏRİCİ</a:t>
            </a:r>
            <a:endParaRPr lang="en-US" sz="1500" dirty="0">
              <a:solidFill>
                <a:srgbClr val="021F4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ight Brace 11"/>
          <p:cNvSpPr/>
          <p:nvPr/>
        </p:nvSpPr>
        <p:spPr bwMode="auto">
          <a:xfrm flipH="1">
            <a:off x="3183467" y="1470954"/>
            <a:ext cx="584200" cy="4629449"/>
          </a:xfrm>
          <a:prstGeom prst="rightBrace">
            <a:avLst>
              <a:gd name="adj1" fmla="val 62491"/>
              <a:gd name="adj2" fmla="val 50000"/>
            </a:avLst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indent="-115888">
              <a:spcBef>
                <a:spcPct val="50000"/>
              </a:spcBef>
              <a:buFontTx/>
              <a:buChar char="•"/>
            </a:pPr>
            <a:endParaRPr lang="en-US" sz="1300" dirty="0">
              <a:solidFill>
                <a:srgbClr val="021F43"/>
              </a:solidFill>
              <a:latin typeface="Arial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3403" y="6391988"/>
            <a:ext cx="19744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1" dirty="0">
                <a:solidFill>
                  <a:srgbClr val="FFFFFF">
                    <a:lumMod val="50000"/>
                  </a:srgbClr>
                </a:solidFill>
                <a:latin typeface="Arial"/>
              </a:rPr>
              <a:t>Source</a:t>
            </a:r>
            <a:r>
              <a:rPr lang="en-US" sz="1000" b="0" dirty="0">
                <a:solidFill>
                  <a:srgbClr val="FFFFFF">
                    <a:lumMod val="50000"/>
                  </a:srgbClr>
                </a:solidFill>
                <a:latin typeface="Arial"/>
              </a:rPr>
              <a:t>: </a:t>
            </a:r>
            <a:r>
              <a:rPr lang="en-US" sz="1000" b="0" i="1" dirty="0">
                <a:solidFill>
                  <a:srgbClr val="FFFFFF">
                    <a:lumMod val="50000"/>
                  </a:srgbClr>
                </a:solidFill>
                <a:latin typeface="Arial"/>
              </a:rPr>
              <a:t>Doing Business 2019</a:t>
            </a:r>
            <a:endParaRPr lang="en-US" sz="1000" b="0" dirty="0">
              <a:solidFill>
                <a:srgbClr val="FFFFFF">
                  <a:lumMod val="50000"/>
                </a:srgbClr>
              </a:solidFill>
              <a:latin typeface="Arial"/>
            </a:endParaRPr>
          </a:p>
        </p:txBody>
      </p:sp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641427749"/>
              </p:ext>
            </p:extLst>
          </p:nvPr>
        </p:nvGraphicFramePr>
        <p:xfrm>
          <a:off x="3464512" y="1633944"/>
          <a:ext cx="5484019" cy="4629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099737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Azərbaycanda əmlakın qeydiyyatı</a:t>
            </a:r>
            <a:endParaRPr lang="en-US" dirty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8" name="Content Placeholder 1"/>
          <p:cNvSpPr txBox="1">
            <a:spLocks/>
          </p:cNvSpPr>
          <p:nvPr/>
        </p:nvSpPr>
        <p:spPr>
          <a:xfrm>
            <a:off x="356934" y="1425321"/>
            <a:ext cx="4231014" cy="578580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just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+mn-lt"/>
                <a:ea typeface="MS PGothic" pitchFamily="34" charset="-128"/>
                <a:cs typeface="Andes" panose="02000000000000000000" pitchFamily="50" charset="0"/>
              </a:defRPr>
            </a:lvl1pPr>
            <a:lvl2pPr marL="285750" indent="-285750" algn="just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576263" indent="-285750" algn="just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-"/>
              <a:defRPr sz="14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57350" indent="-285750" algn="just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114550" indent="-285750" algn="just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83C"/>
              </a:buClr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83C"/>
              </a:buClr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83C"/>
              </a:buClr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83C"/>
              </a:buClr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Clr>
                <a:srgbClr val="002345"/>
              </a:buClr>
            </a:pPr>
            <a:endParaRPr lang="en-US" sz="1200" b="0" i="1" kern="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0" name="Content Placeholder 1"/>
          <p:cNvSpPr txBox="1">
            <a:spLocks/>
          </p:cNvSpPr>
          <p:nvPr/>
        </p:nvSpPr>
        <p:spPr>
          <a:xfrm>
            <a:off x="186431" y="1362434"/>
            <a:ext cx="8600635" cy="445224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just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+mn-lt"/>
                <a:ea typeface="MS PGothic" pitchFamily="34" charset="-128"/>
                <a:cs typeface="Andes" panose="02000000000000000000" pitchFamily="50" charset="0"/>
              </a:defRPr>
            </a:lvl1pPr>
            <a:lvl2pPr marL="285750" indent="-285750" algn="just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576263" indent="-285750" algn="just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-"/>
              <a:defRPr sz="14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57350" indent="-285750" algn="just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114550" indent="-285750" algn="just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83C"/>
              </a:buClr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83C"/>
              </a:buClr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83C"/>
              </a:buClr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783C"/>
              </a:buClr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Clr>
                <a:srgbClr val="002345"/>
              </a:buClr>
            </a:pPr>
            <a:r>
              <a:rPr lang="az-Latn-AZ" sz="1800" kern="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Hansı </a:t>
            </a:r>
            <a:r>
              <a:rPr lang="az-Latn-AZ" sz="1800" kern="0" dirty="0" err="1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prosedurlar</a:t>
            </a:r>
            <a:r>
              <a:rPr lang="az-Latn-AZ" sz="1800" kern="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mövcuddur</a:t>
            </a:r>
            <a:r>
              <a:rPr lang="en-US" sz="1800" kern="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4" name="Rectangle 3"/>
          <p:cNvSpPr/>
          <p:nvPr/>
        </p:nvSpPr>
        <p:spPr>
          <a:xfrm>
            <a:off x="325037" y="1995537"/>
            <a:ext cx="846202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Mülkiyyət hüququnun təsdiqi və yüklülüyün </a:t>
            </a:r>
            <a:r>
              <a:rPr lang="az-Latn-AZ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olmaması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haqqında arayışın əldə edilməsi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.5 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gün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az-Latn-AZ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onlayn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342900" indent="-342900">
              <a:buAutoNum type="arabicPeriod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AutoNum type="arabicPeriod"/>
            </a:pPr>
            <a:r>
              <a:rPr lang="az-Latn-AZ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Alqı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-satqı müqaviləsinin notarial təsdiqi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(1 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gün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342900" indent="-342900">
              <a:buAutoNum type="arabicPeriod"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AutoNum type="arabicPeriod"/>
            </a:pP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Alıcının öz adına yeni çıxarışın əldə edilməsi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(4 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gün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endParaRPr lang="en-US" sz="14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4"/>
          </p:nvPr>
        </p:nvSpPr>
        <p:spPr>
          <a:xfrm>
            <a:off x="357188" y="6407094"/>
            <a:ext cx="552450" cy="358775"/>
          </a:xfrm>
        </p:spPr>
        <p:txBody>
          <a:bodyPr/>
          <a:lstStyle/>
          <a:p>
            <a:fld id="{ABA8D7ED-22BD-46F7-82E7-7F9906D63EBE}" type="slidenum">
              <a:rPr lang="en-US" smtClean="0">
                <a:solidFill>
                  <a:srgbClr val="FFFFFF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</a:t>
            </a:fld>
            <a:endParaRPr lang="en-US" dirty="0">
              <a:solidFill>
                <a:srgbClr val="FFFFFF">
                  <a:lumMod val="7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6331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DFFFC36-2210-4B83-B50A-96625F229556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az-Latn-AZ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Azərbaycan – </a:t>
            </a:r>
            <a:r>
              <a:rPr lang="en-US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DB</a:t>
            </a:r>
            <a:r>
              <a:rPr lang="az-Latn-AZ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  <a:r>
              <a:rPr lang="en-US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 </a:t>
            </a:r>
            <a:r>
              <a:rPr lang="az-Latn-AZ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islahatları</a:t>
            </a:r>
            <a:r>
              <a:rPr lang="en-US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2017 ilin ikinci yarısında Əmlak Məsələləri Dövlət Komitəsi öz internet saytını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http://emdk.gov.az/index.php/en/2014-01-18-10-59-29/2014-05-08-07-59-18/registration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yeniləyərək həm ən iri şəhər, həm də bütöv ölkə üzrə əmlak </a:t>
            </a:r>
            <a:r>
              <a:rPr lang="az-Latn-AZ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əqdlərinin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statistikasını dərc etməyə başladı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marL="0" indent="0">
              <a:buNone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Eyni zamanda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Ədliyyə Nazirliyi də öz internet saytını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http://justice.gov.az/?view=statistic&amp;post_id=4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yeniləyərək birinci instansiya məhkəmələrində torpaq mübahisələrinin sayı haqqında statistikasını dərc etməyə başladı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Nəticədə, Azərbaycan Respublikasında torpaq mübahisələrinin həlli indeksinin </a:t>
            </a:r>
            <a:r>
              <a:rPr lang="az-Latn-AZ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yaxşılaşdırılması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hesabına torpaq inzibatçılığı keyfiyyəti göstəricisi artıb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B2504A-45A6-4EBD-A29F-E54E68EC5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Azərbaycan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–DB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Hesabatında əks olunmuş </a:t>
            </a:r>
            <a:r>
              <a:rPr lang="az-Latn-AZ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islahtlar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5777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Seçilmiş iqtisadiyyatlarda əmlakın qeydiyyatı vəziyyəti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357188" y="6451049"/>
            <a:ext cx="552450" cy="358775"/>
          </a:xfrm>
        </p:spPr>
        <p:txBody>
          <a:bodyPr/>
          <a:lstStyle/>
          <a:p>
            <a:fld id="{8E3FEF39-587F-42D1-A558-AA854315E93F}" type="slidenum">
              <a:rPr lang="en-US" smtClean="0">
                <a:solidFill>
                  <a:srgbClr val="FFFFFF">
                    <a:lumMod val="7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23</a:t>
            </a:fld>
            <a:endParaRPr lang="en-US" dirty="0">
              <a:solidFill>
                <a:srgbClr val="FFFFFF">
                  <a:lumMod val="75000"/>
                </a:srgb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6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5788609"/>
              </p:ext>
            </p:extLst>
          </p:nvPr>
        </p:nvGraphicFramePr>
        <p:xfrm>
          <a:off x="4593771" y="3806952"/>
          <a:ext cx="4268733" cy="2644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1533060"/>
              </p:ext>
            </p:extLst>
          </p:nvPr>
        </p:nvGraphicFramePr>
        <p:xfrm>
          <a:off x="357188" y="3912279"/>
          <a:ext cx="4236583" cy="2538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456E2F99-2D71-45AA-B68F-2572D113A1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8248244"/>
              </p:ext>
            </p:extLst>
          </p:nvPr>
        </p:nvGraphicFramePr>
        <p:xfrm>
          <a:off x="357188" y="1432720"/>
          <a:ext cx="4236583" cy="2300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Content Placeholder 6">
            <a:extLst>
              <a:ext uri="{FF2B5EF4-FFF2-40B4-BE49-F238E27FC236}">
                <a16:creationId xmlns:a16="http://schemas.microsoft.com/office/drawing/2014/main" id="{E6EC8185-92AF-4C46-8016-0D1FA1C4E7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60462"/>
              </p:ext>
            </p:extLst>
          </p:nvPr>
        </p:nvGraphicFramePr>
        <p:xfrm>
          <a:off x="4593771" y="1506582"/>
          <a:ext cx="4236583" cy="2300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9681480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ƏŞƏKKÜR EDİRİK!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489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356934" y="6334760"/>
            <a:ext cx="552450" cy="358775"/>
          </a:xfrm>
        </p:spPr>
        <p:txBody>
          <a:bodyPr/>
          <a:lstStyle/>
          <a:p>
            <a:pPr algn="just"/>
            <a:r>
              <a:rPr lang="az-Latn-AZ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6402" y="1381783"/>
            <a:ext cx="9087598" cy="1230121"/>
            <a:chOff x="0" y="-60963"/>
            <a:chExt cx="8084565" cy="1230121"/>
          </a:xfrm>
        </p:grpSpPr>
        <p:sp>
          <p:nvSpPr>
            <p:cNvPr id="21" name="Rectangle 20"/>
            <p:cNvSpPr/>
            <p:nvPr/>
          </p:nvSpPr>
          <p:spPr>
            <a:xfrm>
              <a:off x="0" y="-52254"/>
              <a:ext cx="8084565" cy="12214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0" y="-60963"/>
              <a:ext cx="8084565" cy="1221412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7452" tIns="687324" rIns="627452" bIns="99568" numCol="1" spcCol="1270" anchor="t" anchorCtr="0">
              <a:noAutofit/>
            </a:bodyPr>
            <a:lstStyle/>
            <a:p>
              <a:pPr marL="285750" lvl="1" indent="-285750" algn="just" defTabSz="622300">
                <a:spcBef>
                  <a:spcPct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az-Latn-AZ" b="0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İnkişafda olan iqtisadiyyatlarda orta hesabla torpağın yalnız 30%-i rəsmi qeydiyyatdadır.</a:t>
              </a:r>
            </a:p>
            <a:p>
              <a:pPr marL="285750" lvl="1" indent="-285750" algn="just" defTabSz="622300">
                <a:spcBef>
                  <a:spcPct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az-Latn-AZ" b="0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Böyük Səhradan cənubdakı Afrikada torpağın yalnız 10%-i qeydiyyatdadır.</a:t>
              </a:r>
            </a:p>
            <a:p>
              <a:pPr marL="0" lvl="1" algn="just" defTabSz="622300">
                <a:spcBef>
                  <a:spcPct val="0"/>
                </a:spcBef>
                <a:spcAft>
                  <a:spcPts val="0"/>
                </a:spcAft>
              </a:pPr>
              <a:endParaRPr lang="az-Latn-AZ" b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84151" y="1621539"/>
            <a:ext cx="7461118" cy="379659"/>
            <a:chOff x="308138" y="116729"/>
            <a:chExt cx="6860226" cy="379659"/>
          </a:xfrm>
          <a:noFill/>
        </p:grpSpPr>
        <p:sp>
          <p:nvSpPr>
            <p:cNvPr id="19" name="Rectangle 18"/>
            <p:cNvSpPr/>
            <p:nvPr/>
          </p:nvSpPr>
          <p:spPr>
            <a:xfrm>
              <a:off x="404228" y="116729"/>
              <a:ext cx="6308701" cy="37965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308138" y="116729"/>
              <a:ext cx="6860226" cy="37965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3904" tIns="0" rIns="213904" bIns="0" numCol="1" spcCol="1270" anchor="ctr" anchorCtr="0">
              <a:noAutofit/>
            </a:bodyPr>
            <a:lstStyle/>
            <a:p>
              <a:pPr marL="285750" lvl="0" indent="-285750" algn="just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az-Latn-AZ" b="1" kern="120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Daşınmaz əmlak adətən </a:t>
              </a:r>
              <a:r>
                <a:rPr lang="az-Latn-AZ" b="1" kern="1200">
                  <a:solidFill>
                    <a:srgbClr val="00B0F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milli </a:t>
              </a:r>
              <a:r>
                <a:rPr lang="az-Latn-AZ">
                  <a:solidFill>
                    <a:srgbClr val="00B0F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</a:t>
              </a:r>
              <a:r>
                <a:rPr lang="az-Latn-AZ" b="1" kern="1200">
                  <a:solidFill>
                    <a:srgbClr val="00B0F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ərvətin 50-75%-ini </a:t>
              </a:r>
              <a:r>
                <a:rPr lang="az-Latn-AZ" b="1" kern="1200">
                  <a:solidFill>
                    <a:schemeClr val="tx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təşkil edir: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-220077" y="2647793"/>
            <a:ext cx="8384287" cy="1633525"/>
            <a:chOff x="0" y="1120573"/>
            <a:chExt cx="8384287" cy="1633525"/>
          </a:xfrm>
        </p:grpSpPr>
        <p:sp>
          <p:nvSpPr>
            <p:cNvPr id="17" name="Rectangle 16"/>
            <p:cNvSpPr/>
            <p:nvPr/>
          </p:nvSpPr>
          <p:spPr>
            <a:xfrm>
              <a:off x="0" y="1298798"/>
              <a:ext cx="8084565" cy="14553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299722" y="1120573"/>
              <a:ext cx="8084565" cy="14553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27452" tIns="687324" rIns="627452" bIns="99568" numCol="1" spcCol="1270" anchor="t" anchorCtr="0">
              <a:noAutofit/>
            </a:bodyPr>
            <a:lstStyle/>
            <a:p>
              <a:pPr marL="285750" lvl="1" indent="-285750" algn="just" defTabSz="622300"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az-Latn-AZ" b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Daşınmaz əmlak sahibləri belə əmlaka sərmayə qoymağa çəkinir.</a:t>
              </a:r>
            </a:p>
            <a:p>
              <a:pPr marL="285750" lvl="1" indent="-285750" algn="just" defTabSz="622300"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az-Latn-AZ" b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Kreditorlar onu girov kimi qəbul etmir.</a:t>
              </a:r>
            </a:p>
            <a:p>
              <a:pPr marL="285750" lvl="1" indent="-285750" algn="just" defTabSz="622300"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az-Latn-AZ" b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Nəticə etibarilə, hökumət mümkün vergi gəlirləri almır.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84150" y="2826018"/>
            <a:ext cx="6377008" cy="487272"/>
            <a:chOff x="404227" y="1309335"/>
            <a:chExt cx="6377008" cy="487272"/>
          </a:xfrm>
          <a:noFill/>
        </p:grpSpPr>
        <p:sp>
          <p:nvSpPr>
            <p:cNvPr id="15" name="Rectangle 14"/>
            <p:cNvSpPr/>
            <p:nvPr/>
          </p:nvSpPr>
          <p:spPr>
            <a:xfrm>
              <a:off x="404228" y="1408921"/>
              <a:ext cx="6377007" cy="38768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ctangle 15"/>
            <p:cNvSpPr/>
            <p:nvPr/>
          </p:nvSpPr>
          <p:spPr>
            <a:xfrm>
              <a:off x="404227" y="1309335"/>
              <a:ext cx="6377007" cy="38768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3904" tIns="0" rIns="213904" bIns="0" numCol="1" spcCol="1270" anchor="ctr" anchorCtr="0">
              <a:noAutofit/>
            </a:bodyPr>
            <a:lstStyle/>
            <a:p>
              <a:pPr marL="285750" lvl="0" indent="-285750" algn="just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az-Latn-AZ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Qeydiyyatı olmayan əmlak </a:t>
              </a:r>
              <a:r>
                <a:rPr lang="az-Latn-AZ">
                  <a:solidFill>
                    <a:srgbClr val="FDB714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ölü kapitaldır: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79646" y="4059764"/>
            <a:ext cx="8084565" cy="14553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7452" tIns="687324" rIns="627452" bIns="99568" numCol="1" spcCol="1270" anchor="t" anchorCtr="0">
            <a:noAutofit/>
          </a:bodyPr>
          <a:lstStyle/>
          <a:p>
            <a:pPr marL="285750" lvl="1" indent="-285750" algn="just" defTabSz="622300"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Təminatlı əmlak hüquqları sərmayə qoyuluşunu artırır.</a:t>
            </a:r>
          </a:p>
          <a:p>
            <a:pPr marL="285750" lvl="1" indent="-285750" algn="just" defTabSz="622300"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Qeydiyyatlı əmlak kredit potensialını </a:t>
            </a:r>
            <a:r>
              <a:rPr lang="az-Latn-AZ" b="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genişləndirir</a:t>
            </a:r>
            <a:r>
              <a:rPr lang="az-Latn-AZ" b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az-Latn-AZ" b="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maliyyələşmənin</a:t>
            </a:r>
            <a:r>
              <a:rPr lang="az-Latn-AZ" b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xərclərini azaldır</a:t>
            </a:r>
          </a:p>
          <a:p>
            <a:pPr marL="285750" lvl="1" indent="-285750" algn="just" defTabSz="622300"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az-Latn-AZ" b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Dövlət baxımından: vergi gəlirləri artır, </a:t>
            </a:r>
            <a:r>
              <a:rPr lang="az-Latn-AZ" b="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planlaşdırma</a:t>
            </a:r>
            <a:r>
              <a:rPr lang="az-Latn-AZ" b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potensialı yaxşılaşır.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84299" y="4317207"/>
            <a:ext cx="7270675" cy="400691"/>
            <a:chOff x="395527" y="2943027"/>
            <a:chExt cx="6419946" cy="400691"/>
          </a:xfrm>
          <a:noFill/>
        </p:grpSpPr>
        <p:sp>
          <p:nvSpPr>
            <p:cNvPr id="11" name="Rectangle 10"/>
            <p:cNvSpPr/>
            <p:nvPr/>
          </p:nvSpPr>
          <p:spPr>
            <a:xfrm>
              <a:off x="404228" y="2943027"/>
              <a:ext cx="6411245" cy="4006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ctangle 11"/>
            <p:cNvSpPr/>
            <p:nvPr/>
          </p:nvSpPr>
          <p:spPr>
            <a:xfrm>
              <a:off x="395527" y="2943027"/>
              <a:ext cx="6411245" cy="40069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3904" tIns="0" rIns="213904" bIns="0" numCol="1" spcCol="1270" anchor="ctr" anchorCtr="0">
              <a:noAutofit/>
            </a:bodyPr>
            <a:lstStyle/>
            <a:p>
              <a:pPr marL="285750" lvl="0" indent="-285750" algn="just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az-Latn-AZ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Qeydiyyatlı əmlak </a:t>
              </a:r>
              <a:r>
                <a:rPr lang="az-Latn-AZ" dirty="0">
                  <a:solidFill>
                    <a:srgbClr val="00ADE4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maliyyələşməni </a:t>
              </a:r>
              <a:r>
                <a:rPr lang="az-Latn-AZ" dirty="0" err="1">
                  <a:solidFill>
                    <a:srgbClr val="00ADE4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asanlaşdırır</a:t>
              </a:r>
              <a:r>
                <a:rPr lang="az-Latn-AZ" dirty="0">
                  <a:solidFill>
                    <a:srgbClr val="00ADE4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 iqtisadi artımı dəstəkləyir:</a:t>
              </a:r>
            </a:p>
          </p:txBody>
        </p:sp>
      </p:grpSp>
      <p:sp>
        <p:nvSpPr>
          <p:cNvPr id="23" name="Title 1"/>
          <p:cNvSpPr txBox="1">
            <a:spLocks/>
          </p:cNvSpPr>
          <p:nvPr/>
        </p:nvSpPr>
        <p:spPr bwMode="auto">
          <a:xfrm>
            <a:off x="356934" y="460046"/>
            <a:ext cx="8462029" cy="59753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200" b="0" i="0">
                <a:solidFill>
                  <a:schemeClr val="tx1"/>
                </a:solidFill>
                <a:latin typeface="Andes" panose="02000000000000000000" pitchFamily="50" charset="0"/>
                <a:ea typeface="MS PGothic" pitchFamily="34" charset="-128"/>
                <a:cs typeface="Andes" panose="02000000000000000000" pitchFamily="50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200">
                <a:solidFill>
                  <a:srgbClr val="595959"/>
                </a:solidFill>
                <a:latin typeface="Arial" charset="0"/>
                <a:ea typeface="MS PGothic" pitchFamily="34" charset="-128"/>
                <a:cs typeface="Andes ExtraLight" pitchFamily="50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200">
                <a:solidFill>
                  <a:srgbClr val="595959"/>
                </a:solidFill>
                <a:latin typeface="Arial" charset="0"/>
                <a:ea typeface="MS PGothic" pitchFamily="34" charset="-128"/>
                <a:cs typeface="Andes ExtraLight" pitchFamily="50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200">
                <a:solidFill>
                  <a:srgbClr val="595959"/>
                </a:solidFill>
                <a:latin typeface="Arial" charset="0"/>
                <a:ea typeface="MS PGothic" pitchFamily="34" charset="-128"/>
                <a:cs typeface="Andes ExtraLight" pitchFamily="50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200">
                <a:solidFill>
                  <a:srgbClr val="595959"/>
                </a:solidFill>
                <a:latin typeface="Arial" charset="0"/>
                <a:ea typeface="MS PGothic" pitchFamily="34" charset="-128"/>
                <a:cs typeface="Andes ExtraLight" pitchFamily="50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14C6D"/>
                </a:solidFill>
                <a:latin typeface="Trebuchet MS" pitchFamily="34" charset="0"/>
              </a:defRPr>
            </a:lvl9pPr>
          </a:lstStyle>
          <a:p>
            <a:pPr algn="just"/>
            <a:r>
              <a:rPr lang="az-Latn-AZ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Niyə əmlakın qeydiyyatı </a:t>
            </a:r>
            <a:r>
              <a:rPr lang="az-Latn-AZ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önəmlidir?</a:t>
            </a:r>
            <a:endParaRPr lang="az-Latn-AZ" kern="0">
              <a:solidFill>
                <a:srgbClr val="00B0F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56934" y="1715589"/>
            <a:ext cx="7347906" cy="128832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15888" marR="0" indent="-115888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az-Latn-AZ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35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514350" indent="-514350">
              <a:buAutoNum type="romanUcPeriod"/>
            </a:pP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 indicator</a:t>
            </a:r>
            <a:r>
              <a:rPr lang="az-Latn-AZ" dirty="0">
                <a:solidFill>
                  <a:schemeClr val="bg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niyə önəmlidir?</a:t>
            </a:r>
            <a:endParaRPr lang="en-US" dirty="0">
              <a:solidFill>
                <a:schemeClr val="bg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AutoNum type="romanUcPeriod"/>
            </a:pPr>
            <a:r>
              <a:rPr lang="az-Latn-AZ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Nəyi ölçür və nəyi ölçmür</a:t>
            </a: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  <a:p>
            <a:pPr marL="514350" indent="-514350">
              <a:buAutoNum type="romanUcPeriod"/>
            </a:pP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DB2019 Hesabatında əsas nəticələr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AutoNum type="romanUcPeriod"/>
            </a:pP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Azərbaycan üzrə əsas nəticələr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499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Əmlakın qeydiyyatı indikatoru </a:t>
            </a:r>
            <a:r>
              <a:rPr lang="az-Latn-AZ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nəyi ölçür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688336"/>
            <a:ext cx="4902051" cy="2669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17138" y="1490646"/>
            <a:ext cx="4842101" cy="1077218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lvl="1" algn="just" eaLnBrk="0" hangingPunct="0">
              <a:spcBef>
                <a:spcPts val="0"/>
              </a:spcBef>
              <a:buClr>
                <a:srgbClr val="404040"/>
              </a:buClr>
              <a:tabLst>
                <a:tab pos="8402638" algn="r"/>
              </a:tabLst>
            </a:pPr>
            <a:r>
              <a:rPr lang="az-Latn-AZ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İki</a:t>
            </a:r>
            <a:r>
              <a:rPr lang="az-Latn-AZ" dirty="0">
                <a:solidFill>
                  <a:srgbClr val="00ADE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yerli məhdud məsuliyyətli cəmiyyət (MMC) </a:t>
            </a:r>
            <a:r>
              <a:rPr lang="az-Latn-AZ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arasında</a:t>
            </a:r>
            <a:r>
              <a:rPr lang="az-Latn-AZ" dirty="0">
                <a:solidFill>
                  <a:srgbClr val="00ADE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z-Latn-AZ" dirty="0" err="1">
                <a:solidFill>
                  <a:srgbClr val="00ADE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ticari</a:t>
            </a:r>
            <a:r>
              <a:rPr lang="az-Latn-AZ" dirty="0">
                <a:solidFill>
                  <a:srgbClr val="00ADE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anbarın </a:t>
            </a:r>
            <a:r>
              <a:rPr lang="az-Latn-AZ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alqı</a:t>
            </a:r>
            <a:r>
              <a:rPr lang="az-Latn-AZ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-satqısı üçün tələb olunan</a:t>
            </a:r>
            <a:r>
              <a:rPr lang="az-Latn-AZ" dirty="0">
                <a:solidFill>
                  <a:srgbClr val="00ADE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vaxt, xərc və </a:t>
            </a:r>
            <a:r>
              <a:rPr lang="az-Latn-AZ" dirty="0" err="1">
                <a:solidFill>
                  <a:srgbClr val="00ADE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prosedurların</a:t>
            </a:r>
            <a:r>
              <a:rPr lang="az-Latn-AZ" dirty="0">
                <a:solidFill>
                  <a:srgbClr val="00ADE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sayı 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547358" y="1534242"/>
            <a:ext cx="3522411" cy="1400383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z-Latn-AZ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İndikatorun komponentləri nədir?</a:t>
            </a:r>
          </a:p>
          <a:p>
            <a:endParaRPr lang="az-Latn-AZ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az-Latn-AZ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az-Latn-AZ" sz="700" dirty="0">
              <a:solidFill>
                <a:srgbClr val="00ADE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az-Latn-AZ" sz="1400" dirty="0" err="1">
                <a:solidFill>
                  <a:srgbClr val="00ADE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Four</a:t>
            </a:r>
            <a:r>
              <a:rPr lang="az-Latn-AZ" sz="1400" dirty="0">
                <a:solidFill>
                  <a:srgbClr val="00ADE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z-Latn-AZ" sz="1400" dirty="0" err="1">
                <a:solidFill>
                  <a:srgbClr val="00ADE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sub-indicators</a:t>
            </a:r>
            <a:endParaRPr lang="az-Latn-AZ" sz="1400" dirty="0">
              <a:solidFill>
                <a:srgbClr val="00ADE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7358" y="2195962"/>
            <a:ext cx="3116456" cy="381833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6E244F2-FADF-4405-BB31-D99229F123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186" y="5418444"/>
            <a:ext cx="5022113" cy="1169551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z-Latn-AZ" sz="1400" dirty="0">
                <a:solidFill>
                  <a:srgbClr val="00ADE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komponent:</a:t>
            </a:r>
          </a:p>
          <a:p>
            <a:r>
              <a:rPr lang="az-Latn-AZ" sz="14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Vaxt (gün) - 25%</a:t>
            </a:r>
          </a:p>
          <a:p>
            <a:r>
              <a:rPr lang="az-Latn-AZ" sz="1400" dirty="0" err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Prosedurlar</a:t>
            </a:r>
            <a:r>
              <a:rPr lang="az-Latn-AZ" sz="14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(sayı) - 25%</a:t>
            </a:r>
          </a:p>
          <a:p>
            <a:r>
              <a:rPr lang="az-Latn-AZ" sz="14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Xərc (əmlakın dəyərinin %-i ilə) - 25%</a:t>
            </a:r>
          </a:p>
          <a:p>
            <a:r>
              <a:rPr lang="az-Latn-AZ" sz="14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Torpaq inzibatçılığı keyfiyyəti - 25%</a:t>
            </a:r>
          </a:p>
        </p:txBody>
      </p:sp>
    </p:spTree>
    <p:extLst>
      <p:ext uri="{BB962C8B-B14F-4D97-AF65-F5344CB8AC3E}">
        <p14:creationId xmlns:p14="http://schemas.microsoft.com/office/powerpoint/2010/main" val="1107942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az-Latn-AZ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az-Latn-AZ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az-Latn-AZ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Əmlakın </a:t>
            </a:r>
            <a:r>
              <a:rPr lang="az-Latn-AZ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alqı</a:t>
            </a:r>
            <a:r>
              <a:rPr lang="az-Latn-AZ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-satqısı üzrə </a:t>
            </a:r>
            <a:r>
              <a:rPr lang="az-Latn-AZ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hansı proseduralar</a:t>
            </a:r>
            <a:r>
              <a:rPr lang="az-Latn-AZ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ölçülür və </a:t>
            </a:r>
            <a:r>
              <a:rPr lang="az-Latn-AZ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nümunəvi halın fərziyyələri (şərtləri)</a:t>
            </a:r>
            <a:r>
              <a:rPr lang="az-Latn-AZ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nədir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901066782"/>
              </p:ext>
            </p:extLst>
          </p:nvPr>
        </p:nvGraphicFramePr>
        <p:xfrm>
          <a:off x="357188" y="1600200"/>
          <a:ext cx="3333171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FC67444-E059-4D6B-9830-9C2317D4F9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0334" y="1435278"/>
            <a:ext cx="4956478" cy="527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65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88" y="301627"/>
            <a:ext cx="8461775" cy="612774"/>
          </a:xfrm>
        </p:spPr>
        <p:txBody>
          <a:bodyPr>
            <a:noAutofit/>
          </a:bodyPr>
          <a:lstStyle/>
          <a:p>
            <a:r>
              <a:rPr lang="az-Latn-AZ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Torpaq</a:t>
            </a:r>
            <a:r>
              <a:rPr lang="en-US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z-Latn-AZ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inzibatçılığı keyfiyyəti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hansı istiqamətlər üzrə ölçülür?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az-Latn-AZ" dirty="0"/>
              <a:t>7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683749544"/>
              </p:ext>
            </p:extLst>
          </p:nvPr>
        </p:nvGraphicFramePr>
        <p:xfrm>
          <a:off x="356933" y="1397000"/>
          <a:ext cx="8462029" cy="4843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50717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az-Latn-AZ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nfrastrukturun </a:t>
            </a:r>
            <a:r>
              <a:rPr lang="az-Latn-AZ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etibarlılığı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indeksi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785681976"/>
              </p:ext>
            </p:extLst>
          </p:nvPr>
        </p:nvGraphicFramePr>
        <p:xfrm>
          <a:off x="4826774" y="1264706"/>
          <a:ext cx="4197096" cy="5291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61981" y="2420332"/>
            <a:ext cx="4464793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z-Latn-AZ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Etibarlılıq haqqında suallar əsasən aşağıdakı məsələləri açıqlamağa kömək edir</a:t>
            </a:r>
            <a:r>
              <a:rPr lang="en-US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algn="just"/>
            <a:endParaRPr lang="en-US" sz="17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17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z-Latn-AZ" sz="17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Mülkiyyət hüququ qeydləri (çıxarışlar, xəritələr) hansı formatda saxlanılır?</a:t>
            </a:r>
            <a:endParaRPr lang="en-US" sz="17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17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z-Latn-AZ" sz="17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Məlumat elektron qaydada əlçatandırmı?</a:t>
            </a:r>
            <a:r>
              <a:rPr lang="en-US" sz="17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az-Latn-AZ" sz="17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Daşınmaz əmlak məlumat bazaları və kadastr xəritələri necə </a:t>
            </a:r>
            <a:r>
              <a:rPr lang="az-Latn-AZ" sz="17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əlaqələndirilir</a:t>
            </a:r>
            <a:r>
              <a:rPr lang="az-Latn-AZ" sz="17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  <a:p>
            <a:pPr algn="just"/>
            <a:endParaRPr lang="en-US" sz="17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az-Latn-AZ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İnfrastrukturun etibarlığı üzrə </a:t>
            </a:r>
            <a:r>
              <a:rPr lang="az-Latn-AZ" sz="1700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maksimal göstərici 8 xala bərabərdir</a:t>
            </a:r>
            <a:r>
              <a:rPr lang="en-US" sz="1700" dirty="0">
                <a:solidFill>
                  <a:srgbClr val="00234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fr-FR" sz="170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en-US" sz="1400" b="0" dirty="0">
              <a:solidFill>
                <a:srgbClr val="00234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092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</a:rPr>
            </a:br>
            <a:b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</a:rPr>
            </a:br>
            <a:r>
              <a:rPr lang="az-Latn-AZ" dirty="0">
                <a:solidFill>
                  <a:schemeClr val="tx1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nfrastrukturun </a:t>
            </a:r>
            <a:r>
              <a:rPr lang="az-Latn-AZ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etibarlılığı</a:t>
            </a:r>
            <a:r>
              <a:rPr lang="az-Latn-A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indeksi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US" dirty="0"/>
              <a:t>9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289258"/>
              </p:ext>
            </p:extLst>
          </p:nvPr>
        </p:nvGraphicFramePr>
        <p:xfrm>
          <a:off x="298917" y="1366256"/>
          <a:ext cx="8578061" cy="4981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8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291">
                <a:tc>
                  <a:txBody>
                    <a:bodyPr/>
                    <a:lstStyle/>
                    <a:p>
                      <a:pPr algn="just"/>
                      <a:r>
                        <a:rPr lang="az-Latn-AZ" sz="16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Suallar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581">
                <a:tc>
                  <a:txBody>
                    <a:bodyPr/>
                    <a:lstStyle/>
                    <a:p>
                      <a:pPr algn="just"/>
                      <a:r>
                        <a:rPr lang="az-Latn-AZ" sz="16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Ölkənin ən iri biznes şəhərində daşınmaz əmlak çıxarışları necə saxlanılır</a:t>
                      </a:r>
                      <a:r>
                        <a:rPr lang="en-US" sz="16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(2-0) </a:t>
                      </a:r>
                      <a:br>
                        <a:rPr lang="en-US" sz="16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az-Latn-AZ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Tam </a:t>
                      </a:r>
                      <a:r>
                        <a:rPr lang="az-Latn-AZ" sz="1600" i="1" kern="1200" baseline="0" dirty="0" err="1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rəqəmsal</a:t>
                      </a:r>
                      <a:r>
                        <a:rPr lang="az-Latn-AZ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formatda</a:t>
                      </a:r>
                      <a:r>
                        <a:rPr lang="en-US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(2); </a:t>
                      </a:r>
                      <a:r>
                        <a:rPr lang="az-Latn-AZ" sz="1600" i="1" kern="1200" baseline="0" dirty="0" err="1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Skan</a:t>
                      </a:r>
                      <a:r>
                        <a:rPr lang="az-Latn-AZ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şəklində</a:t>
                      </a:r>
                      <a:r>
                        <a:rPr lang="en-US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(1) </a:t>
                      </a:r>
                      <a:r>
                        <a:rPr lang="az-Latn-AZ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Kağız şəklində</a:t>
                      </a:r>
                      <a:r>
                        <a:rPr lang="en-US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(0) 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380">
                <a:tc>
                  <a:txBody>
                    <a:bodyPr/>
                    <a:lstStyle/>
                    <a:p>
                      <a:pPr algn="just"/>
                      <a:r>
                        <a:rPr lang="az-Latn-AZ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Əmlak üzərində yüklülüyü yoxlamaq üçün elektron məlumat bazası varmı</a:t>
                      </a:r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</a:t>
                      </a:r>
                      <a:r>
                        <a:rPr lang="en-US" sz="16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(1-0)</a:t>
                      </a:r>
                      <a:r>
                        <a:rPr lang="en-US" sz="16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br>
                        <a:rPr lang="en-US" sz="1600" baseline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az-Latn-AZ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Bəli</a:t>
                      </a:r>
                      <a:r>
                        <a:rPr lang="en-US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(1) </a:t>
                      </a:r>
                      <a:r>
                        <a:rPr lang="az-Latn-AZ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Xeyr</a:t>
                      </a:r>
                      <a:r>
                        <a:rPr lang="en-US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(0)</a:t>
                      </a:r>
                      <a:endParaRPr lang="en-US" sz="1600" b="0" dirty="0">
                        <a:solidFill>
                          <a:schemeClr val="accent3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2482">
                <a:tc>
                  <a:txBody>
                    <a:bodyPr/>
                    <a:lstStyle/>
                    <a:p>
                      <a:pPr algn="just"/>
                      <a:r>
                        <a:rPr lang="az-Latn-AZ" sz="16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Kadastr idarəsində ölkənin ən iri biznes şəhərindəki torpaq parsellərinin xəritələri necə saxlanılır</a:t>
                      </a:r>
                      <a:r>
                        <a:rPr lang="en-US" sz="16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</a:t>
                      </a:r>
                      <a:r>
                        <a:rPr lang="az-Latn-AZ" sz="16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(2-0) </a:t>
                      </a:r>
                      <a:br>
                        <a:rPr lang="en-US" sz="16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az-Latn-AZ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Tam </a:t>
                      </a:r>
                      <a:r>
                        <a:rPr lang="az-Latn-AZ" sz="1600" i="1" kern="1200" baseline="0" dirty="0" err="1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rəqəmsal</a:t>
                      </a:r>
                      <a:r>
                        <a:rPr lang="az-Latn-AZ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formatda</a:t>
                      </a:r>
                      <a:r>
                        <a:rPr lang="en-US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(2); </a:t>
                      </a:r>
                      <a:r>
                        <a:rPr lang="az-Latn-AZ" sz="1600" i="1" kern="1200" baseline="0" dirty="0" err="1">
                          <a:solidFill>
                            <a:schemeClr val="accent3"/>
                          </a:solidFill>
                          <a:highlight>
                            <a:srgbClr val="FFFF0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Skan</a:t>
                      </a:r>
                      <a:r>
                        <a:rPr lang="az-Latn-AZ" sz="1600" i="1" kern="1200" baseline="0" dirty="0">
                          <a:solidFill>
                            <a:schemeClr val="accent3"/>
                          </a:solidFill>
                          <a:highlight>
                            <a:srgbClr val="FFFF0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şəklində</a:t>
                      </a:r>
                      <a:r>
                        <a:rPr lang="en-US" sz="1600" i="1" kern="1200" baseline="0" dirty="0">
                          <a:solidFill>
                            <a:schemeClr val="accent3"/>
                          </a:solidFill>
                          <a:highlight>
                            <a:srgbClr val="FFFF0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(1) </a:t>
                      </a:r>
                      <a:r>
                        <a:rPr lang="az-Latn-AZ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Kağız şəklində</a:t>
                      </a:r>
                      <a:r>
                        <a:rPr lang="en-US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(0)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0038">
                <a:tc>
                  <a:txBody>
                    <a:bodyPr/>
                    <a:lstStyle/>
                    <a:p>
                      <a:pPr algn="just"/>
                      <a:r>
                        <a:rPr lang="az-Latn-AZ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Sərhədlərin və mərzlərin qeyd edilməsi, planların yoxlanılması və kadastr məlumatlarının təqdim edilməsi üçün elektron məlumat bazası, məs. CİS (coğrafi informasiya sistemi) mövcuddurmu</a:t>
                      </a:r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</a:t>
                      </a:r>
                      <a:r>
                        <a:rPr lang="az-Latn-AZ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(1-0)</a:t>
                      </a:r>
                      <a:b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az-Latn-AZ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Bəli</a:t>
                      </a:r>
                      <a:r>
                        <a:rPr lang="en-US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(1) </a:t>
                      </a:r>
                      <a:r>
                        <a:rPr lang="az-Latn-AZ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Xeyr</a:t>
                      </a:r>
                      <a:r>
                        <a:rPr lang="en-US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(0)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3316">
                <a:tc>
                  <a:txBody>
                    <a:bodyPr/>
                    <a:lstStyle/>
                    <a:p>
                      <a:pPr algn="just"/>
                      <a:r>
                        <a:rPr lang="az-Latn-AZ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Daşınmaz əmlak reyestri və kadastr </a:t>
                      </a:r>
                      <a:r>
                        <a:rPr lang="az-Latn-AZ" sz="16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idarəsinin məlumat bazaları necə </a:t>
                      </a:r>
                      <a:r>
                        <a:rPr lang="az-Latn-AZ" sz="16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əlaqələndirilir</a:t>
                      </a:r>
                      <a:r>
                        <a:rPr lang="en-US" sz="16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(1-0)</a:t>
                      </a:r>
                    </a:p>
                    <a:p>
                      <a:pPr algn="just"/>
                      <a:r>
                        <a:rPr lang="az-Latn-AZ" sz="1600" i="1" kern="1200" baseline="0" dirty="0">
                          <a:solidFill>
                            <a:schemeClr val="accent3"/>
                          </a:solidFill>
                          <a:highlight>
                            <a:srgbClr val="C0C0C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Vahid məlumat bazası</a:t>
                      </a:r>
                      <a:r>
                        <a:rPr lang="en-US" sz="1600" i="1" kern="1200" baseline="0" dirty="0">
                          <a:solidFill>
                            <a:schemeClr val="accent3"/>
                          </a:solidFill>
                          <a:highlight>
                            <a:srgbClr val="C0C0C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(1); </a:t>
                      </a:r>
                      <a:r>
                        <a:rPr lang="az-Latn-AZ" sz="1600" i="1" kern="1200" baseline="0" dirty="0">
                          <a:solidFill>
                            <a:schemeClr val="accent3"/>
                          </a:solidFill>
                          <a:highlight>
                            <a:srgbClr val="C0C0C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Əlaqəli məlumat bazaları</a:t>
                      </a:r>
                      <a:r>
                        <a:rPr lang="en-US" sz="1600" i="1" kern="1200" baseline="0" dirty="0">
                          <a:solidFill>
                            <a:schemeClr val="accent3"/>
                          </a:solidFill>
                          <a:highlight>
                            <a:srgbClr val="C0C0C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(1) </a:t>
                      </a:r>
                      <a:r>
                        <a:rPr lang="az-Latn-AZ" sz="1600" i="1" kern="1200" baseline="0" dirty="0">
                          <a:solidFill>
                            <a:schemeClr val="accent3"/>
                          </a:solidFill>
                          <a:highlight>
                            <a:srgbClr val="C0C0C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Ayrı-ayrı məlumat bazaları</a:t>
                      </a:r>
                      <a:r>
                        <a:rPr lang="en-US" sz="1600" i="1" kern="1200" baseline="0" dirty="0">
                          <a:solidFill>
                            <a:schemeClr val="accent3"/>
                          </a:solidFill>
                          <a:highlight>
                            <a:srgbClr val="C0C0C0"/>
                          </a:highligh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(0)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438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Latn-AZ" sz="1600" kern="1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Daşınmaz əmlak necə </a:t>
                      </a:r>
                      <a:r>
                        <a:rPr lang="az-Latn-AZ" sz="1600" kern="12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eyniləşdirilir</a:t>
                      </a:r>
                      <a:r>
                        <a:rPr lang="en-US" sz="1600" kern="1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? (1-0)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Latn-AZ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Fərdi unikal </a:t>
                      </a:r>
                      <a:r>
                        <a:rPr lang="az-Latn-AZ" sz="1600" i="1" kern="1200" baseline="0" dirty="0" err="1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eyniləşdirici</a:t>
                      </a:r>
                      <a:r>
                        <a:rPr lang="az-Latn-AZ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(1) </a:t>
                      </a:r>
                      <a:r>
                        <a:rPr lang="az-Latn-AZ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və ya Bir çox </a:t>
                      </a:r>
                      <a:r>
                        <a:rPr lang="az-Latn-AZ" sz="1600" i="1" kern="1200" baseline="0" dirty="0" err="1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eyniləşdirici</a:t>
                      </a:r>
                      <a:r>
                        <a:rPr lang="az-Latn-AZ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(0)</a:t>
                      </a:r>
                      <a:r>
                        <a:rPr lang="az-Latn-AZ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vasitəsilə</a:t>
                      </a:r>
                      <a:r>
                        <a:rPr lang="en-US" sz="1600" i="1" kern="1200" baseline="0" dirty="0">
                          <a:solidFill>
                            <a:schemeClr val="accent3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7216831"/>
      </p:ext>
    </p:extLst>
  </p:cSld>
  <p:clrMapOvr>
    <a:masterClrMapping/>
  </p:clrMapOvr>
</p:sld>
</file>

<file path=ppt/theme/theme1.xml><?xml version="1.0" encoding="utf-8"?>
<a:theme xmlns:a="http://schemas.openxmlformats.org/drawingml/2006/main" name="1_DB19 FINAL editable">
  <a:themeElements>
    <a:clrScheme name="Custom 4">
      <a:dk1>
        <a:srgbClr val="002345"/>
      </a:dk1>
      <a:lt1>
        <a:srgbClr val="FFFFFF"/>
      </a:lt1>
      <a:dk2>
        <a:srgbClr val="000000"/>
      </a:dk2>
      <a:lt2>
        <a:srgbClr val="F2F2F2"/>
      </a:lt2>
      <a:accent1>
        <a:srgbClr val="00ADE4"/>
      </a:accent1>
      <a:accent2>
        <a:srgbClr val="FDB714"/>
      </a:accent2>
      <a:accent3>
        <a:srgbClr val="98252B"/>
      </a:accent3>
      <a:accent4>
        <a:srgbClr val="E16A2D"/>
      </a:accent4>
      <a:accent5>
        <a:srgbClr val="D4E7FE"/>
      </a:accent5>
      <a:accent6>
        <a:srgbClr val="FDECCB"/>
      </a:accent6>
      <a:hlink>
        <a:srgbClr val="002345"/>
      </a:hlink>
      <a:folHlink>
        <a:srgbClr val="00ADE4"/>
      </a:folHlink>
    </a:clrScheme>
    <a:fontScheme name="DB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lide in O:\DOING BUSINESS\PRESENTATIONS\DB 2018\3. Presentation Guideliness\DB2018_Presentations Guidelines.docx" id="{EFFE1284-B02C-4DE6-BE95-0ACDDEBC5ACB}" vid="{952238E8-58DE-48DF-BDE8-7D4F360B17CB}"/>
    </a:ext>
  </a:extLst>
</a:theme>
</file>

<file path=ppt/theme/theme2.xml><?xml version="1.0" encoding="utf-8"?>
<a:theme xmlns:a="http://schemas.openxmlformats.org/drawingml/2006/main" name="DB19 Final">
  <a:themeElements>
    <a:clrScheme name="Custom 4">
      <a:dk1>
        <a:srgbClr val="002345"/>
      </a:dk1>
      <a:lt1>
        <a:srgbClr val="FFFFFF"/>
      </a:lt1>
      <a:dk2>
        <a:srgbClr val="000000"/>
      </a:dk2>
      <a:lt2>
        <a:srgbClr val="F2F2F2"/>
      </a:lt2>
      <a:accent1>
        <a:srgbClr val="00ADE4"/>
      </a:accent1>
      <a:accent2>
        <a:srgbClr val="FDB714"/>
      </a:accent2>
      <a:accent3>
        <a:srgbClr val="98252B"/>
      </a:accent3>
      <a:accent4>
        <a:srgbClr val="E16A2D"/>
      </a:accent4>
      <a:accent5>
        <a:srgbClr val="D4E7FE"/>
      </a:accent5>
      <a:accent6>
        <a:srgbClr val="FDECCB"/>
      </a:accent6>
      <a:hlink>
        <a:srgbClr val="002345"/>
      </a:hlink>
      <a:folHlink>
        <a:srgbClr val="00ADE4"/>
      </a:folHlink>
    </a:clrScheme>
    <a:fontScheme name="DB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lide in O:\DOING BUSINESS\PRESENTATIONS\DB 2018\3. Presentation Guideliness\DB2018_Presentations Guidelines.docx" id="{EFFE1284-B02C-4DE6-BE95-0ACDDEBC5ACB}" vid="{952238E8-58DE-48DF-BDE8-7D4F360B17CB}"/>
    </a:ext>
  </a:extLst>
</a:theme>
</file>

<file path=ppt/theme/theme3.xml><?xml version="1.0" encoding="utf-8"?>
<a:theme xmlns:a="http://schemas.openxmlformats.org/drawingml/2006/main" name="Doing Business 2018">
  <a:themeElements>
    <a:clrScheme name="Custom 4">
      <a:dk1>
        <a:srgbClr val="002345"/>
      </a:dk1>
      <a:lt1>
        <a:srgbClr val="FFFFFF"/>
      </a:lt1>
      <a:dk2>
        <a:srgbClr val="000000"/>
      </a:dk2>
      <a:lt2>
        <a:srgbClr val="F2F2F2"/>
      </a:lt2>
      <a:accent1>
        <a:srgbClr val="00ADE4"/>
      </a:accent1>
      <a:accent2>
        <a:srgbClr val="FDB714"/>
      </a:accent2>
      <a:accent3>
        <a:srgbClr val="98252B"/>
      </a:accent3>
      <a:accent4>
        <a:srgbClr val="E16A2D"/>
      </a:accent4>
      <a:accent5>
        <a:srgbClr val="D4E7FE"/>
      </a:accent5>
      <a:accent6>
        <a:srgbClr val="FDECCB"/>
      </a:accent6>
      <a:hlink>
        <a:srgbClr val="002345"/>
      </a:hlink>
      <a:folHlink>
        <a:srgbClr val="00ADE4"/>
      </a:folHlink>
    </a:clrScheme>
    <a:fontScheme name="DB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lide in O:\DOING BUSINESS\PRESENTATIONS\DB 2018\3. Presentation Guideliness\DB2018_Presentations Guidelines.docx" id="{EFFE1284-B02C-4DE6-BE95-0ACDDEBC5ACB}" vid="{952238E8-58DE-48DF-BDE8-7D4F360B17CB}"/>
    </a:ext>
  </a:extLst>
</a:theme>
</file>

<file path=ppt/theme/theme4.xml><?xml version="1.0" encoding="utf-8"?>
<a:theme xmlns:a="http://schemas.openxmlformats.org/drawingml/2006/main" name="40_Doing Business 2018">
  <a:themeElements>
    <a:clrScheme name="Custom 4">
      <a:dk1>
        <a:srgbClr val="002345"/>
      </a:dk1>
      <a:lt1>
        <a:srgbClr val="FFFFFF"/>
      </a:lt1>
      <a:dk2>
        <a:srgbClr val="000000"/>
      </a:dk2>
      <a:lt2>
        <a:srgbClr val="F2F2F2"/>
      </a:lt2>
      <a:accent1>
        <a:srgbClr val="00ADE4"/>
      </a:accent1>
      <a:accent2>
        <a:srgbClr val="FDB714"/>
      </a:accent2>
      <a:accent3>
        <a:srgbClr val="98252B"/>
      </a:accent3>
      <a:accent4>
        <a:srgbClr val="E16A2D"/>
      </a:accent4>
      <a:accent5>
        <a:srgbClr val="D4E7FE"/>
      </a:accent5>
      <a:accent6>
        <a:srgbClr val="FDECCB"/>
      </a:accent6>
      <a:hlink>
        <a:srgbClr val="002345"/>
      </a:hlink>
      <a:folHlink>
        <a:srgbClr val="00ADE4"/>
      </a:folHlink>
    </a:clrScheme>
    <a:fontScheme name="DB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lide in O:\DOING BUSINESS\PRESENTATIONS\DB 2018\3. Presentation Guideliness\DB2018_Presentations Guidelines.docx" id="{EFFE1284-B02C-4DE6-BE95-0ACDDEBC5ACB}" vid="{952238E8-58DE-48DF-BDE8-7D4F360B17CB}"/>
    </a:ext>
  </a:extLst>
</a:theme>
</file>

<file path=ppt/theme/theme5.xml><?xml version="1.0" encoding="utf-8"?>
<a:theme xmlns:a="http://schemas.openxmlformats.org/drawingml/2006/main" name="39_Doing Business 2018">
  <a:themeElements>
    <a:clrScheme name="Custom 4">
      <a:dk1>
        <a:srgbClr val="002345"/>
      </a:dk1>
      <a:lt1>
        <a:srgbClr val="FFFFFF"/>
      </a:lt1>
      <a:dk2>
        <a:srgbClr val="000000"/>
      </a:dk2>
      <a:lt2>
        <a:srgbClr val="F2F2F2"/>
      </a:lt2>
      <a:accent1>
        <a:srgbClr val="00ADE4"/>
      </a:accent1>
      <a:accent2>
        <a:srgbClr val="FDB714"/>
      </a:accent2>
      <a:accent3>
        <a:srgbClr val="98252B"/>
      </a:accent3>
      <a:accent4>
        <a:srgbClr val="E16A2D"/>
      </a:accent4>
      <a:accent5>
        <a:srgbClr val="D4E7FE"/>
      </a:accent5>
      <a:accent6>
        <a:srgbClr val="FDECCB"/>
      </a:accent6>
      <a:hlink>
        <a:srgbClr val="002345"/>
      </a:hlink>
      <a:folHlink>
        <a:srgbClr val="00ADE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lide in O:\DOING BUSINESS\PRESENTATIONS\DB 2018\3. Presentation Guideliness\DB2018_Presentations Guidelines.docx" id="{EFFE1284-B02C-4DE6-BE95-0ACDDEBC5ACB}" vid="{952238E8-58DE-48DF-BDE8-7D4F360B17CB}"/>
    </a:ext>
  </a:extLst>
</a:theme>
</file>

<file path=ppt/theme/theme6.xml><?xml version="1.0" encoding="utf-8"?>
<a:theme xmlns:a="http://schemas.openxmlformats.org/drawingml/2006/main" name="2_DB19 FINAL editable">
  <a:themeElements>
    <a:clrScheme name="Custom 4">
      <a:dk1>
        <a:srgbClr val="002345"/>
      </a:dk1>
      <a:lt1>
        <a:srgbClr val="FFFFFF"/>
      </a:lt1>
      <a:dk2>
        <a:srgbClr val="000000"/>
      </a:dk2>
      <a:lt2>
        <a:srgbClr val="F2F2F2"/>
      </a:lt2>
      <a:accent1>
        <a:srgbClr val="00ADE4"/>
      </a:accent1>
      <a:accent2>
        <a:srgbClr val="FDB714"/>
      </a:accent2>
      <a:accent3>
        <a:srgbClr val="98252B"/>
      </a:accent3>
      <a:accent4>
        <a:srgbClr val="E16A2D"/>
      </a:accent4>
      <a:accent5>
        <a:srgbClr val="D4E7FE"/>
      </a:accent5>
      <a:accent6>
        <a:srgbClr val="FDECCB"/>
      </a:accent6>
      <a:hlink>
        <a:srgbClr val="002345"/>
      </a:hlink>
      <a:folHlink>
        <a:srgbClr val="00ADE4"/>
      </a:folHlink>
    </a:clrScheme>
    <a:fontScheme name="DB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115888" marR="0" indent="-115888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  <a:cs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lide in O:\DOING BUSINESS\PRESENTATIONS\DB 2018\3. Presentation Guideliness\DB2018_Presentations Guidelines.docx" id="{EFFE1284-B02C-4DE6-BE95-0ACDDEBC5ACB}" vid="{952238E8-58DE-48DF-BDE8-7D4F360B17CB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DB2018_Presentations Guidelines</Template>
  <TotalTime>15480</TotalTime>
  <Words>2208</Words>
  <Application>Microsoft Office PowerPoint</Application>
  <PresentationFormat>On-screen Show (4:3)</PresentationFormat>
  <Paragraphs>278</Paragraphs>
  <Slides>25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Andes</vt:lpstr>
      <vt:lpstr>Andes ExtraLight</vt:lpstr>
      <vt:lpstr>Arial</vt:lpstr>
      <vt:lpstr>Arial Bold</vt:lpstr>
      <vt:lpstr>Calibri</vt:lpstr>
      <vt:lpstr>Tahoma</vt:lpstr>
      <vt:lpstr>Trebuchet MS</vt:lpstr>
      <vt:lpstr>Wingdings</vt:lpstr>
      <vt:lpstr>1_DB19 FINAL editable</vt:lpstr>
      <vt:lpstr>DB19 Final</vt:lpstr>
      <vt:lpstr>Doing Business 2018</vt:lpstr>
      <vt:lpstr>40_Doing Business 2018</vt:lpstr>
      <vt:lpstr>39_Doing Business 2018</vt:lpstr>
      <vt:lpstr>2_DB19 FINAL editable</vt:lpstr>
      <vt:lpstr>PowerPoint Presentation</vt:lpstr>
      <vt:lpstr>PowerPoint Presentation</vt:lpstr>
      <vt:lpstr>PowerPoint Presentation</vt:lpstr>
      <vt:lpstr>PowerPoint Presentation</vt:lpstr>
      <vt:lpstr>Əmlakın qeydiyyatı indikatoru nəyi ölçür?</vt:lpstr>
      <vt:lpstr>  Əmlakın alqı-satqısı üzrə hansı proseduralar ölçülür və nümunəvi halın fərziyyələri (şərtləri) nədir?</vt:lpstr>
      <vt:lpstr>Torpaq inzibatçılığı keyfiyyəti hansı istiqamətlər üzrə ölçülür?</vt:lpstr>
      <vt:lpstr>  İnfrastrukturun etibarlılığı indeksi</vt:lpstr>
      <vt:lpstr>  İnfrastrukturun etibarlılığı indeksi</vt:lpstr>
      <vt:lpstr>  Məlumatın şəffaflığı indeksi</vt:lpstr>
      <vt:lpstr>    Məlumatın şəffaflığı indeksi</vt:lpstr>
      <vt:lpstr>  Coğrafi əhatəlik indeksi</vt:lpstr>
      <vt:lpstr>  Coğrafi əhatəlik indeksi</vt:lpstr>
      <vt:lpstr>  Torpaq mübahisələrinin həlli indeksi</vt:lpstr>
      <vt:lpstr>  Torpaq mübahisələrinin həlli indeksi</vt:lpstr>
      <vt:lpstr> Əmlak hüquqlarının bərabərliyi indeksi</vt:lpstr>
      <vt:lpstr>PowerPoint Presentation</vt:lpstr>
      <vt:lpstr>2017/18 illərdə əmlakın qeydiyyatı harada ən asandır?</vt:lpstr>
      <vt:lpstr>2017/18 illərdə 28 ölkə əmlak qeydiyyatını asanlaşdırıb</vt:lpstr>
      <vt:lpstr>PowerPoint Presentation</vt:lpstr>
      <vt:lpstr>Azərbaycanda əmlakın qeydiyyatı – nəticə</vt:lpstr>
      <vt:lpstr>Azərbaycanda əmlakın qeydiyyatı</vt:lpstr>
      <vt:lpstr>Azərbaycan –DB2019 Hesabatında əks olunmuş islahtlar</vt:lpstr>
      <vt:lpstr>Seçilmiş iqtisadiyyatlarda əmlakın qeydiyyatı vəziyyəti</vt:lpstr>
      <vt:lpstr>TƏŞƏKKÜR EDİRİK!</vt:lpstr>
    </vt:vector>
  </TitlesOfParts>
  <Company>The World Bank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Ines Zabalbeitia Mugica</dc:creator>
  <cp:lastModifiedBy>Hafiz Qayib</cp:lastModifiedBy>
  <cp:revision>265</cp:revision>
  <cp:lastPrinted>2016-09-09T20:51:48Z</cp:lastPrinted>
  <dcterms:created xsi:type="dcterms:W3CDTF">2017-08-30T14:50:47Z</dcterms:created>
  <dcterms:modified xsi:type="dcterms:W3CDTF">2019-08-16T15:09:45Z</dcterms:modified>
  <cp:contentStatus/>
</cp:coreProperties>
</file>